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CDAC-54A0-AFF5-177F-AA98D090B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F0D9F-9ADD-79EA-260C-8EBBEB999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60E5-8BFA-7D19-CFF6-396427E6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BE9D-365E-4E1B-9F48-EF09CE100FE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5962-3184-DA4F-AC6A-5D901A3A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C0258-ACDA-74CE-71B3-FA9FFF8E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5A41-66C7-45D3-BB59-0DCFF7B0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1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6E55-80C9-25DC-5243-D894A1B3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9F5A7-204A-C5E8-469F-8FC63E8A5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EFE5E-5C7A-F467-3E40-C88FEB60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BE9D-365E-4E1B-9F48-EF09CE100FE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DC09A-BD96-365B-DA97-77895657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B7FFB-DD06-4259-3EF0-2929D877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5A41-66C7-45D3-BB59-0DCFF7B0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2A57E-0E15-7568-66C1-9E2109971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0A74F-4D3E-1C5C-4354-CAAE1532C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375E-EE12-0F41-15B6-971022C9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BE9D-365E-4E1B-9F48-EF09CE100FE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4653-C9F2-938A-C26C-37492541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3CEA6-7485-B835-4E32-18403BC1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5A41-66C7-45D3-BB59-0DCFF7B0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4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A957-9060-C2D9-6CD7-CA1BD38F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EC8A-F722-29FE-2F64-497B8C8FD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C12F-3001-B96D-D746-E9CD8CB3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BE9D-365E-4E1B-9F48-EF09CE100FE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98F4B-25F1-191D-77A8-03DD0F84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5525-DBC7-A770-71E2-7606E413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5A41-66C7-45D3-BB59-0DCFF7B0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7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9CE3-A56E-DD27-977C-021309FE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044CF-C36E-9BEE-DEC1-332BA13F8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45D8-E573-E8DC-5C53-41E966C8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BE9D-365E-4E1B-9F48-EF09CE100FE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06C70-2DA0-683D-41A8-09FCA6AD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16A31-1145-29DC-AF61-28B63613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5A41-66C7-45D3-BB59-0DCFF7B0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3350-5D4C-56D0-C724-F7205FAA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615E-CED6-D7D3-2684-D49AF366F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76466-2A5C-0259-6B32-F7A43EE74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59164-053C-D09F-4E83-161FD8B3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BE9D-365E-4E1B-9F48-EF09CE100FE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5980B-8994-9023-7FD4-9328C543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F04-2805-8B27-654F-C2757D99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5A41-66C7-45D3-BB59-0DCFF7B0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8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0EB8-B3AD-9779-F411-F49A8CCD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C588C-EFA6-28EF-8BA3-BC03748F0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98120-40AC-BF67-7071-8FBD7CC24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EF1E9-FAD3-2F28-EE3B-823A3D3B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7E68E-7696-8DC6-ED3A-39A48D1E6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43909-EC13-3E1F-846E-8EE7195E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BE9D-365E-4E1B-9F48-EF09CE100FE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7BB42-74AA-BF7A-D326-95FF5E0F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220F7-3A25-3731-4564-2F3996FC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5A41-66C7-45D3-BB59-0DCFF7B0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4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960E-CB90-F288-3201-12564529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11BC4-9839-4FA7-DBDA-9BDF2DDD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BE9D-365E-4E1B-9F48-EF09CE100FE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4C8C3-6982-F941-63DF-FE9F71D4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69C84-E77E-0B04-4F25-0BF568C7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5A41-66C7-45D3-BB59-0DCFF7B0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2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B095A-9264-065E-A091-A139A5F3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BE9D-365E-4E1B-9F48-EF09CE100FE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CE5ED-0A20-54E2-8251-653A9889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9A5AE-5CBF-4EB5-8E8E-CCBCC293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5A41-66C7-45D3-BB59-0DCFF7B0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5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E0AA-7B60-A4F3-5481-A040952D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D44B-8554-6402-484E-E15A82EDD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598B1-B94C-8CFC-D147-8EFEA6992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1DD7B-7BEC-A796-12BB-CDE34243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BE9D-365E-4E1B-9F48-EF09CE100FE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DE637-C462-AB4C-F9BF-B74F992C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D97B2-9C85-75AD-F4DA-09959842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5A41-66C7-45D3-BB59-0DCFF7B0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4C6C-8489-6CAA-88E0-0EA32F1E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EAFE1-8ACC-2CAB-38F2-5C73D3EE5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DE819-936D-FFD4-DA96-4D14F2966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5A006-2A8E-FD7E-843F-B67DBD4E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BE9D-365E-4E1B-9F48-EF09CE100FE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8A3AA-D152-7DA6-88BF-B4279D10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78C4A-FD9B-7EA2-AC47-8E55B28E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35A41-66C7-45D3-BB59-0DCFF7B0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2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C59D0-5727-34B0-669B-936183C8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A4CCE-C460-21ED-98AC-0FF43E2FB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B7813-44DC-E56D-316C-52B3D9462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BE9D-365E-4E1B-9F48-EF09CE100FE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9C0D-F99B-78BE-B42D-C990722DC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A2559-48FE-DC67-2C3C-B1BEDAD50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35A41-66C7-45D3-BB59-0DCFF7B0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5EF04F4-101E-E6F0-C952-3A386CE01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3922"/>
            <a:ext cx="12712041" cy="6705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984B28-6E62-36FA-2F4E-DA25EC6A4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097" y="0"/>
            <a:ext cx="847725" cy="5000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13D922-1589-4BD1-2C03-63E5ECE47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963" y="4878387"/>
            <a:ext cx="5600700" cy="1085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BF0A10-7C67-C59B-DFFD-202AE4F0ED1C}"/>
              </a:ext>
            </a:extLst>
          </p:cNvPr>
          <p:cNvSpPr/>
          <p:nvPr/>
        </p:nvSpPr>
        <p:spPr>
          <a:xfrm>
            <a:off x="3606800" y="4878387"/>
            <a:ext cx="487680" cy="1085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69049D-E063-3680-A0D7-D037C67B3C26}"/>
              </a:ext>
            </a:extLst>
          </p:cNvPr>
          <p:cNvSpPr/>
          <p:nvPr/>
        </p:nvSpPr>
        <p:spPr>
          <a:xfrm>
            <a:off x="4284402" y="-883922"/>
            <a:ext cx="4883034" cy="1326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D8FCC-6A1B-3C57-517F-0561CFEE8B30}"/>
              </a:ext>
            </a:extLst>
          </p:cNvPr>
          <p:cNvSpPr/>
          <p:nvPr/>
        </p:nvSpPr>
        <p:spPr>
          <a:xfrm>
            <a:off x="6462248" y="1118259"/>
            <a:ext cx="4883034" cy="1326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B04B19-86ED-B215-6EE0-9DD0D4C5EE0C}"/>
              </a:ext>
            </a:extLst>
          </p:cNvPr>
          <p:cNvSpPr/>
          <p:nvPr/>
        </p:nvSpPr>
        <p:spPr>
          <a:xfrm>
            <a:off x="7308966" y="1971743"/>
            <a:ext cx="4883034" cy="1326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1A48EA-ED7D-EE08-8852-57A9F9B7A034}"/>
              </a:ext>
            </a:extLst>
          </p:cNvPr>
          <p:cNvSpPr/>
          <p:nvPr/>
        </p:nvSpPr>
        <p:spPr>
          <a:xfrm>
            <a:off x="7701503" y="2379885"/>
            <a:ext cx="2931865" cy="1326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131F2A-0BBE-1B0F-ACCD-58D5B9BA3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657" y="-353292"/>
            <a:ext cx="36290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4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McMurtrey</dc:creator>
  <cp:lastModifiedBy>Shawn McMurtrey</cp:lastModifiedBy>
  <cp:revision>1</cp:revision>
  <dcterms:created xsi:type="dcterms:W3CDTF">2022-10-07T06:55:27Z</dcterms:created>
  <dcterms:modified xsi:type="dcterms:W3CDTF">2022-10-07T07:00:07Z</dcterms:modified>
</cp:coreProperties>
</file>