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30" d="100"/>
          <a:sy n="130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EDF4-2519-47BC-A734-CA2277402879}" type="datetimeFigureOut">
              <a:rPr lang="en-GB" smtClean="0"/>
              <a:t>19/06/2016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E767-8FE2-4214-99D2-3170ED0A0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727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EDF4-2519-47BC-A734-CA2277402879}" type="datetimeFigureOut">
              <a:rPr lang="en-GB" smtClean="0"/>
              <a:t>19/06/2016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E767-8FE2-4214-99D2-3170ED0A0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09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EDF4-2519-47BC-A734-CA2277402879}" type="datetimeFigureOut">
              <a:rPr lang="en-GB" smtClean="0"/>
              <a:t>19/06/2016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E767-8FE2-4214-99D2-3170ED0A0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39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EDF4-2519-47BC-A734-CA2277402879}" type="datetimeFigureOut">
              <a:rPr lang="en-GB" smtClean="0"/>
              <a:t>19/06/2016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E767-8FE2-4214-99D2-3170ED0A0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02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EDF4-2519-47BC-A734-CA2277402879}" type="datetimeFigureOut">
              <a:rPr lang="en-GB" smtClean="0"/>
              <a:t>19/06/2016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E767-8FE2-4214-99D2-3170ED0A0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807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EDF4-2519-47BC-A734-CA2277402879}" type="datetimeFigureOut">
              <a:rPr lang="en-GB" smtClean="0"/>
              <a:t>19/06/2016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E767-8FE2-4214-99D2-3170ED0A0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316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EDF4-2519-47BC-A734-CA2277402879}" type="datetimeFigureOut">
              <a:rPr lang="en-GB" smtClean="0"/>
              <a:t>19/06/2016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E767-8FE2-4214-99D2-3170ED0A0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439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EDF4-2519-47BC-A734-CA2277402879}" type="datetimeFigureOut">
              <a:rPr lang="en-GB" smtClean="0"/>
              <a:t>19/06/2016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E767-8FE2-4214-99D2-3170ED0A0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33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EDF4-2519-47BC-A734-CA2277402879}" type="datetimeFigureOut">
              <a:rPr lang="en-GB" smtClean="0"/>
              <a:t>19/06/2016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E767-8FE2-4214-99D2-3170ED0A0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36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EDF4-2519-47BC-A734-CA2277402879}" type="datetimeFigureOut">
              <a:rPr lang="en-GB" smtClean="0"/>
              <a:t>19/06/2016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E767-8FE2-4214-99D2-3170ED0A0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13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EDF4-2519-47BC-A734-CA2277402879}" type="datetimeFigureOut">
              <a:rPr lang="en-GB" smtClean="0"/>
              <a:t>19/06/2016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E767-8FE2-4214-99D2-3170ED0A0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53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FEDF4-2519-47BC-A734-CA2277402879}" type="datetimeFigureOut">
              <a:rPr lang="en-GB" smtClean="0"/>
              <a:t>19/06/2016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4E767-8FE2-4214-99D2-3170ED0A0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652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3760839" y="1386348"/>
            <a:ext cx="1356854" cy="1434438"/>
            <a:chOff x="3760839" y="1386348"/>
            <a:chExt cx="1356854" cy="1434438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014461" y="1506251"/>
              <a:ext cx="0" cy="10921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rot="5400000" flipV="1">
              <a:off x="4493135" y="1953121"/>
              <a:ext cx="0" cy="11382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913337" y="2485140"/>
              <a:ext cx="2043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GB" sz="11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12386" y="1386348"/>
              <a:ext cx="2043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flipV="1">
              <a:off x="4014461" y="2240363"/>
              <a:ext cx="750347" cy="2818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764808" y="2240363"/>
              <a:ext cx="0" cy="28187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4014461" y="2240363"/>
              <a:ext cx="750347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651907" y="2440981"/>
              <a:ext cx="2043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GB" sz="11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88454" y="2073542"/>
              <a:ext cx="2043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GB" sz="11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Arc 17"/>
            <p:cNvSpPr/>
            <p:nvPr/>
          </p:nvSpPr>
          <p:spPr>
            <a:xfrm>
              <a:off x="3760839" y="2235063"/>
              <a:ext cx="524107" cy="585723"/>
            </a:xfrm>
            <a:prstGeom prst="arc">
              <a:avLst>
                <a:gd name="adj1" fmla="val 20340875"/>
                <a:gd name="adj2" fmla="val 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261606" y="2326158"/>
              <a:ext cx="2043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i="1" dirty="0">
                  <a:latin typeface="Symbol" panose="05050102010706020507" pitchFamily="18" charset="2"/>
                  <a:cs typeface="Times New Roman" panose="02020603050405020304" pitchFamily="18" charset="0"/>
                </a:rPr>
                <a:t>f</a:t>
              </a:r>
              <a:endParaRPr lang="en-GB" sz="1100" i="1" dirty="0">
                <a:latin typeface="Symbol" panose="05050102010706020507" pitchFamily="18" charset="2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67124" y="2156569"/>
              <a:ext cx="2043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GB" sz="11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5655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Symbol</vt:lpstr>
      <vt:lpstr>Times New Roman</vt:lpstr>
      <vt:lpstr>Office Theme</vt:lpstr>
      <vt:lpstr>PowerPoint Presentation</vt:lpstr>
    </vt:vector>
  </TitlesOfParts>
  <Company>University of Southampton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Wright M.C.</dc:creator>
  <cp:lastModifiedBy>Wright M.C.</cp:lastModifiedBy>
  <cp:revision>4</cp:revision>
  <dcterms:created xsi:type="dcterms:W3CDTF">2016-06-19T18:30:13Z</dcterms:created>
  <dcterms:modified xsi:type="dcterms:W3CDTF">2016-06-20T06:48:32Z</dcterms:modified>
</cp:coreProperties>
</file>