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70" r:id="rId7"/>
    <p:sldId id="265" r:id="rId8"/>
    <p:sldId id="264" r:id="rId9"/>
    <p:sldId id="269" r:id="rId10"/>
    <p:sldId id="263" r:id="rId11"/>
    <p:sldId id="262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8A0131-29BD-4789-AFA7-1795328A4C0C}" v="22" dt="2022-11-30T19:29:25.7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0704" autoAdjust="0"/>
  </p:normalViewPr>
  <p:slideViewPr>
    <p:cSldViewPr snapToGrid="0">
      <p:cViewPr varScale="1">
        <p:scale>
          <a:sx n="63" d="100"/>
          <a:sy n="63" d="100"/>
        </p:scale>
        <p:origin x="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Noonan" userId="4a9b0230629699f2" providerId="LiveId" clId="{3D8A0131-29BD-4789-AFA7-1795328A4C0C}"/>
    <pc:docChg chg="custSel delSld modSld sldOrd">
      <pc:chgData name="Matthew Noonan" userId="4a9b0230629699f2" providerId="LiveId" clId="{3D8A0131-29BD-4789-AFA7-1795328A4C0C}" dt="2022-11-30T19:31:40.052" v="917" actId="2696"/>
      <pc:docMkLst>
        <pc:docMk/>
      </pc:docMkLst>
      <pc:sldChg chg="addSp mod">
        <pc:chgData name="Matthew Noonan" userId="4a9b0230629699f2" providerId="LiveId" clId="{3D8A0131-29BD-4789-AFA7-1795328A4C0C}" dt="2022-11-29T15:16:53.901" v="11" actId="9405"/>
        <pc:sldMkLst>
          <pc:docMk/>
          <pc:sldMk cId="1713219598" sldId="257"/>
        </pc:sldMkLst>
        <pc:inkChg chg="add">
          <ac:chgData name="Matthew Noonan" userId="4a9b0230629699f2" providerId="LiveId" clId="{3D8A0131-29BD-4789-AFA7-1795328A4C0C}" dt="2022-11-29T15:16:53.239" v="9" actId="9405"/>
          <ac:inkMkLst>
            <pc:docMk/>
            <pc:sldMk cId="1713219598" sldId="257"/>
            <ac:inkMk id="7" creationId="{759CB40C-ADAA-6863-63CA-CC7A646606B1}"/>
          </ac:inkMkLst>
        </pc:inkChg>
        <pc:inkChg chg="add">
          <ac:chgData name="Matthew Noonan" userId="4a9b0230629699f2" providerId="LiveId" clId="{3D8A0131-29BD-4789-AFA7-1795328A4C0C}" dt="2022-11-29T15:16:53.570" v="10" actId="9405"/>
          <ac:inkMkLst>
            <pc:docMk/>
            <pc:sldMk cId="1713219598" sldId="257"/>
            <ac:inkMk id="8" creationId="{57ED1B53-79AF-AD06-5ED0-0317F449A339}"/>
          </ac:inkMkLst>
        </pc:inkChg>
        <pc:inkChg chg="add">
          <ac:chgData name="Matthew Noonan" userId="4a9b0230629699f2" providerId="LiveId" clId="{3D8A0131-29BD-4789-AFA7-1795328A4C0C}" dt="2022-11-29T15:16:53.901" v="11" actId="9405"/>
          <ac:inkMkLst>
            <pc:docMk/>
            <pc:sldMk cId="1713219598" sldId="257"/>
            <ac:inkMk id="9" creationId="{FDDDF66B-D3F2-495F-6465-C764D4127C9C}"/>
          </ac:inkMkLst>
        </pc:inkChg>
      </pc:sldChg>
      <pc:sldChg chg="addSp del mod">
        <pc:chgData name="Matthew Noonan" userId="4a9b0230629699f2" providerId="LiveId" clId="{3D8A0131-29BD-4789-AFA7-1795328A4C0C}" dt="2022-11-29T15:17:27.894" v="12" actId="2696"/>
        <pc:sldMkLst>
          <pc:docMk/>
          <pc:sldMk cId="3571516367" sldId="258"/>
        </pc:sldMkLst>
        <pc:inkChg chg="add">
          <ac:chgData name="Matthew Noonan" userId="4a9b0230629699f2" providerId="LiveId" clId="{3D8A0131-29BD-4789-AFA7-1795328A4C0C}" dt="2022-11-29T15:16:40.974" v="0" actId="9405"/>
          <ac:inkMkLst>
            <pc:docMk/>
            <pc:sldMk cId="3571516367" sldId="258"/>
            <ac:inkMk id="12" creationId="{0A55A155-1CCF-0416-C50D-B73FE84C58BD}"/>
          </ac:inkMkLst>
        </pc:inkChg>
        <pc:inkChg chg="add">
          <ac:chgData name="Matthew Noonan" userId="4a9b0230629699f2" providerId="LiveId" clId="{3D8A0131-29BD-4789-AFA7-1795328A4C0C}" dt="2022-11-29T15:16:42.216" v="1" actId="9405"/>
          <ac:inkMkLst>
            <pc:docMk/>
            <pc:sldMk cId="3571516367" sldId="258"/>
            <ac:inkMk id="13" creationId="{5ACA528D-2B13-F41C-2C9C-2098791A6152}"/>
          </ac:inkMkLst>
        </pc:inkChg>
        <pc:inkChg chg="add">
          <ac:chgData name="Matthew Noonan" userId="4a9b0230629699f2" providerId="LiveId" clId="{3D8A0131-29BD-4789-AFA7-1795328A4C0C}" dt="2022-11-29T15:16:47.798" v="2" actId="9405"/>
          <ac:inkMkLst>
            <pc:docMk/>
            <pc:sldMk cId="3571516367" sldId="258"/>
            <ac:inkMk id="14" creationId="{01145040-EC12-6429-016F-E7853998A6D7}"/>
          </ac:inkMkLst>
        </pc:inkChg>
        <pc:inkChg chg="add">
          <ac:chgData name="Matthew Noonan" userId="4a9b0230629699f2" providerId="LiveId" clId="{3D8A0131-29BD-4789-AFA7-1795328A4C0C}" dt="2022-11-29T15:16:48.883" v="3" actId="9405"/>
          <ac:inkMkLst>
            <pc:docMk/>
            <pc:sldMk cId="3571516367" sldId="258"/>
            <ac:inkMk id="15" creationId="{008F70E8-5D2B-BDE0-80C4-9EDF01364928}"/>
          </ac:inkMkLst>
        </pc:inkChg>
        <pc:inkChg chg="add">
          <ac:chgData name="Matthew Noonan" userId="4a9b0230629699f2" providerId="LiveId" clId="{3D8A0131-29BD-4789-AFA7-1795328A4C0C}" dt="2022-11-29T15:16:49.214" v="4" actId="9405"/>
          <ac:inkMkLst>
            <pc:docMk/>
            <pc:sldMk cId="3571516367" sldId="258"/>
            <ac:inkMk id="16" creationId="{B53D2278-0223-4708-293E-549DF4781777}"/>
          </ac:inkMkLst>
        </pc:inkChg>
        <pc:inkChg chg="add">
          <ac:chgData name="Matthew Noonan" userId="4a9b0230629699f2" providerId="LiveId" clId="{3D8A0131-29BD-4789-AFA7-1795328A4C0C}" dt="2022-11-29T15:16:49.921" v="5" actId="9405"/>
          <ac:inkMkLst>
            <pc:docMk/>
            <pc:sldMk cId="3571516367" sldId="258"/>
            <ac:inkMk id="17" creationId="{FD9AE8F6-2DB5-6793-FB35-097A7327783C}"/>
          </ac:inkMkLst>
        </pc:inkChg>
        <pc:inkChg chg="add">
          <ac:chgData name="Matthew Noonan" userId="4a9b0230629699f2" providerId="LiveId" clId="{3D8A0131-29BD-4789-AFA7-1795328A4C0C}" dt="2022-11-29T15:16:50.251" v="6" actId="9405"/>
          <ac:inkMkLst>
            <pc:docMk/>
            <pc:sldMk cId="3571516367" sldId="258"/>
            <ac:inkMk id="18" creationId="{85671524-D755-6F8B-A94F-4BE0D1A71783}"/>
          </ac:inkMkLst>
        </pc:inkChg>
        <pc:inkChg chg="add">
          <ac:chgData name="Matthew Noonan" userId="4a9b0230629699f2" providerId="LiveId" clId="{3D8A0131-29BD-4789-AFA7-1795328A4C0C}" dt="2022-11-29T15:16:50.597" v="7" actId="9405"/>
          <ac:inkMkLst>
            <pc:docMk/>
            <pc:sldMk cId="3571516367" sldId="258"/>
            <ac:inkMk id="19" creationId="{554938D2-5E96-D4DF-3C32-65AB3742473A}"/>
          </ac:inkMkLst>
        </pc:inkChg>
        <pc:inkChg chg="add">
          <ac:chgData name="Matthew Noonan" userId="4a9b0230629699f2" providerId="LiveId" clId="{3D8A0131-29BD-4789-AFA7-1795328A4C0C}" dt="2022-11-29T15:16:50.926" v="8" actId="9405"/>
          <ac:inkMkLst>
            <pc:docMk/>
            <pc:sldMk cId="3571516367" sldId="258"/>
            <ac:inkMk id="20" creationId="{2D86EB91-F823-EA5A-0EE0-6A31B5C1BDF9}"/>
          </ac:inkMkLst>
        </pc:inkChg>
      </pc:sldChg>
      <pc:sldChg chg="addSp delSp modSp del mod">
        <pc:chgData name="Matthew Noonan" userId="4a9b0230629699f2" providerId="LiveId" clId="{3D8A0131-29BD-4789-AFA7-1795328A4C0C}" dt="2022-11-30T19:31:30.205" v="915" actId="2696"/>
        <pc:sldMkLst>
          <pc:docMk/>
          <pc:sldMk cId="332104327" sldId="259"/>
        </pc:sldMkLst>
        <pc:spChg chg="del">
          <ac:chgData name="Matthew Noonan" userId="4a9b0230629699f2" providerId="LiveId" clId="{3D8A0131-29BD-4789-AFA7-1795328A4C0C}" dt="2022-11-30T19:28:36.837" v="757" actId="478"/>
          <ac:spMkLst>
            <pc:docMk/>
            <pc:sldMk cId="332104327" sldId="259"/>
            <ac:spMk id="4" creationId="{B0D77839-2CFD-4BC8-85DA-9EE69CCE1B20}"/>
          </ac:spMkLst>
        </pc:spChg>
        <pc:spChg chg="del">
          <ac:chgData name="Matthew Noonan" userId="4a9b0230629699f2" providerId="LiveId" clId="{3D8A0131-29BD-4789-AFA7-1795328A4C0C}" dt="2022-11-30T19:28:36.837" v="757" actId="478"/>
          <ac:spMkLst>
            <pc:docMk/>
            <pc:sldMk cId="332104327" sldId="259"/>
            <ac:spMk id="5" creationId="{57E386FF-C90F-4484-A843-D4BA75FFF002}"/>
          </ac:spMkLst>
        </pc:spChg>
        <pc:spChg chg="del">
          <ac:chgData name="Matthew Noonan" userId="4a9b0230629699f2" providerId="LiveId" clId="{3D8A0131-29BD-4789-AFA7-1795328A4C0C}" dt="2022-11-30T19:28:32.182" v="756" actId="478"/>
          <ac:spMkLst>
            <pc:docMk/>
            <pc:sldMk cId="332104327" sldId="259"/>
            <ac:spMk id="6" creationId="{F30780D1-5C1B-411C-81ED-7B9970FCBF8A}"/>
          </ac:spMkLst>
        </pc:spChg>
        <pc:spChg chg="add mod">
          <ac:chgData name="Matthew Noonan" userId="4a9b0230629699f2" providerId="LiveId" clId="{3D8A0131-29BD-4789-AFA7-1795328A4C0C}" dt="2022-11-30T19:28:32.182" v="756" actId="478"/>
          <ac:spMkLst>
            <pc:docMk/>
            <pc:sldMk cId="332104327" sldId="259"/>
            <ac:spMk id="8" creationId="{ABFC2021-3A20-2D29-8A13-9877BF8805FE}"/>
          </ac:spMkLst>
        </pc:spChg>
        <pc:spChg chg="add mod">
          <ac:chgData name="Matthew Noonan" userId="4a9b0230629699f2" providerId="LiveId" clId="{3D8A0131-29BD-4789-AFA7-1795328A4C0C}" dt="2022-11-30T19:28:32.182" v="756" actId="478"/>
          <ac:spMkLst>
            <pc:docMk/>
            <pc:sldMk cId="332104327" sldId="259"/>
            <ac:spMk id="10" creationId="{384025E7-1F00-0F44-8B1A-C012B82B35A1}"/>
          </ac:spMkLst>
        </pc:spChg>
        <pc:spChg chg="del">
          <ac:chgData name="Matthew Noonan" userId="4a9b0230629699f2" providerId="LiveId" clId="{3D8A0131-29BD-4789-AFA7-1795328A4C0C}" dt="2022-11-30T19:28:32.182" v="756" actId="478"/>
          <ac:spMkLst>
            <pc:docMk/>
            <pc:sldMk cId="332104327" sldId="259"/>
            <ac:spMk id="12" creationId="{FABE7D8B-D1CD-44C0-AD2D-2ABA67684E97}"/>
          </ac:spMkLst>
        </pc:spChg>
        <pc:spChg chg="add mod">
          <ac:chgData name="Matthew Noonan" userId="4a9b0230629699f2" providerId="LiveId" clId="{3D8A0131-29BD-4789-AFA7-1795328A4C0C}" dt="2022-11-30T19:28:36.837" v="757" actId="478"/>
          <ac:spMkLst>
            <pc:docMk/>
            <pc:sldMk cId="332104327" sldId="259"/>
            <ac:spMk id="19" creationId="{368497C2-B617-644E-73E0-8216488C5003}"/>
          </ac:spMkLst>
        </pc:spChg>
        <pc:spChg chg="add mod">
          <ac:chgData name="Matthew Noonan" userId="4a9b0230629699f2" providerId="LiveId" clId="{3D8A0131-29BD-4789-AFA7-1795328A4C0C}" dt="2022-11-30T19:28:36.837" v="757" actId="478"/>
          <ac:spMkLst>
            <pc:docMk/>
            <pc:sldMk cId="332104327" sldId="259"/>
            <ac:spMk id="21" creationId="{C420172B-D842-BFD6-14A9-F77F41B827B3}"/>
          </ac:spMkLst>
        </pc:spChg>
      </pc:sldChg>
      <pc:sldChg chg="del">
        <pc:chgData name="Matthew Noonan" userId="4a9b0230629699f2" providerId="LiveId" clId="{3D8A0131-29BD-4789-AFA7-1795328A4C0C}" dt="2022-11-30T19:31:35.947" v="916" actId="2696"/>
        <pc:sldMkLst>
          <pc:docMk/>
          <pc:sldMk cId="1663780162" sldId="260"/>
        </pc:sldMkLst>
      </pc:sldChg>
      <pc:sldChg chg="del">
        <pc:chgData name="Matthew Noonan" userId="4a9b0230629699f2" providerId="LiveId" clId="{3D8A0131-29BD-4789-AFA7-1795328A4C0C}" dt="2022-11-30T19:31:40.052" v="917" actId="2696"/>
        <pc:sldMkLst>
          <pc:docMk/>
          <pc:sldMk cId="1429429409" sldId="261"/>
        </pc:sldMkLst>
      </pc:sldChg>
      <pc:sldChg chg="addSp delSp modSp mod ord">
        <pc:chgData name="Matthew Noonan" userId="4a9b0230629699f2" providerId="LiveId" clId="{3D8A0131-29BD-4789-AFA7-1795328A4C0C}" dt="2022-11-30T19:28:26.454" v="755"/>
        <pc:sldMkLst>
          <pc:docMk/>
          <pc:sldMk cId="379728094" sldId="262"/>
        </pc:sldMkLst>
        <pc:spChg chg="mod">
          <ac:chgData name="Matthew Noonan" userId="4a9b0230629699f2" providerId="LiveId" clId="{3D8A0131-29BD-4789-AFA7-1795328A4C0C}" dt="2022-11-29T18:26:51.973" v="35" actId="1076"/>
          <ac:spMkLst>
            <pc:docMk/>
            <pc:sldMk cId="379728094" sldId="262"/>
            <ac:spMk id="2" creationId="{B1FE5F11-B7B9-4B80-8C6A-A8A7A7190B77}"/>
          </ac:spMkLst>
        </pc:spChg>
        <pc:spChg chg="del">
          <ac:chgData name="Matthew Noonan" userId="4a9b0230629699f2" providerId="LiveId" clId="{3D8A0131-29BD-4789-AFA7-1795328A4C0C}" dt="2022-11-29T18:33:21.284" v="40" actId="21"/>
          <ac:spMkLst>
            <pc:docMk/>
            <pc:sldMk cId="379728094" sldId="262"/>
            <ac:spMk id="3" creationId="{DA8AFAA9-633A-475C-B8ED-840A34F7294D}"/>
          </ac:spMkLst>
        </pc:spChg>
        <pc:spChg chg="add del mod">
          <ac:chgData name="Matthew Noonan" userId="4a9b0230629699f2" providerId="LiveId" clId="{3D8A0131-29BD-4789-AFA7-1795328A4C0C}" dt="2022-11-29T18:33:21.309" v="42"/>
          <ac:spMkLst>
            <pc:docMk/>
            <pc:sldMk cId="379728094" sldId="262"/>
            <ac:spMk id="4" creationId="{D974134D-8FFF-0F1A-FEFB-8391033F2A30}"/>
          </ac:spMkLst>
        </pc:spChg>
        <pc:spChg chg="add mod">
          <ac:chgData name="Matthew Noonan" userId="4a9b0230629699f2" providerId="LiveId" clId="{3D8A0131-29BD-4789-AFA7-1795328A4C0C}" dt="2022-11-30T19:18:24.612" v="751" actId="20577"/>
          <ac:spMkLst>
            <pc:docMk/>
            <pc:sldMk cId="379728094" sldId="262"/>
            <ac:spMk id="6" creationId="{6944CF31-1D60-3903-EEB3-BB20D32058C8}"/>
          </ac:spMkLst>
        </pc:spChg>
      </pc:sldChg>
      <pc:sldChg chg="addSp delSp modSp mod">
        <pc:chgData name="Matthew Noonan" userId="4a9b0230629699f2" providerId="LiveId" clId="{3D8A0131-29BD-4789-AFA7-1795328A4C0C}" dt="2022-11-30T17:48:28.584" v="612" actId="20577"/>
        <pc:sldMkLst>
          <pc:docMk/>
          <pc:sldMk cId="4055079983" sldId="263"/>
        </pc:sldMkLst>
        <pc:spChg chg="mod">
          <ac:chgData name="Matthew Noonan" userId="4a9b0230629699f2" providerId="LiveId" clId="{3D8A0131-29BD-4789-AFA7-1795328A4C0C}" dt="2022-11-30T17:48:28.584" v="612" actId="20577"/>
          <ac:spMkLst>
            <pc:docMk/>
            <pc:sldMk cId="4055079983" sldId="263"/>
            <ac:spMk id="2" creationId="{42DD0E59-4C68-4F87-9821-23C69713D980}"/>
          </ac:spMkLst>
        </pc:spChg>
        <pc:spChg chg="del">
          <ac:chgData name="Matthew Noonan" userId="4a9b0230629699f2" providerId="LiveId" clId="{3D8A0131-29BD-4789-AFA7-1795328A4C0C}" dt="2022-11-30T03:23:52.272" v="468" actId="21"/>
          <ac:spMkLst>
            <pc:docMk/>
            <pc:sldMk cId="4055079983" sldId="263"/>
            <ac:spMk id="3" creationId="{25A49E2A-E51F-4DB7-B643-0BACFA4CDF33}"/>
          </ac:spMkLst>
        </pc:spChg>
        <pc:spChg chg="add del mod">
          <ac:chgData name="Matthew Noonan" userId="4a9b0230629699f2" providerId="LiveId" clId="{3D8A0131-29BD-4789-AFA7-1795328A4C0C}" dt="2022-11-30T02:44:37.974" v="442"/>
          <ac:spMkLst>
            <pc:docMk/>
            <pc:sldMk cId="4055079983" sldId="263"/>
            <ac:spMk id="5" creationId="{C0202F9A-01DD-0E9F-DA15-0923B93C9187}"/>
          </ac:spMkLst>
        </pc:spChg>
        <pc:spChg chg="del">
          <ac:chgData name="Matthew Noonan" userId="4a9b0230629699f2" providerId="LiveId" clId="{3D8A0131-29BD-4789-AFA7-1795328A4C0C}" dt="2022-11-30T03:23:17.965" v="465" actId="21"/>
          <ac:spMkLst>
            <pc:docMk/>
            <pc:sldMk cId="4055079983" sldId="263"/>
            <ac:spMk id="8" creationId="{9584E2DE-7061-44CB-A94B-5555484F9744}"/>
          </ac:spMkLst>
        </pc:spChg>
        <pc:spChg chg="del">
          <ac:chgData name="Matthew Noonan" userId="4a9b0230629699f2" providerId="LiveId" clId="{3D8A0131-29BD-4789-AFA7-1795328A4C0C}" dt="2022-11-30T03:23:02.348" v="464" actId="21"/>
          <ac:spMkLst>
            <pc:docMk/>
            <pc:sldMk cId="4055079983" sldId="263"/>
            <ac:spMk id="9" creationId="{87AF403D-91FB-404C-9346-862EFEC3564F}"/>
          </ac:spMkLst>
        </pc:spChg>
        <pc:spChg chg="del">
          <ac:chgData name="Matthew Noonan" userId="4a9b0230629699f2" providerId="LiveId" clId="{3D8A0131-29BD-4789-AFA7-1795328A4C0C}" dt="2022-11-30T03:23:02.348" v="464" actId="21"/>
          <ac:spMkLst>
            <pc:docMk/>
            <pc:sldMk cId="4055079983" sldId="263"/>
            <ac:spMk id="10" creationId="{0EE34DCC-0789-4B21-A328-FF554B1B07BE}"/>
          </ac:spMkLst>
        </pc:spChg>
        <pc:spChg chg="del">
          <ac:chgData name="Matthew Noonan" userId="4a9b0230629699f2" providerId="LiveId" clId="{3D8A0131-29BD-4789-AFA7-1795328A4C0C}" dt="2022-11-30T03:23:52.272" v="468" actId="21"/>
          <ac:spMkLst>
            <pc:docMk/>
            <pc:sldMk cId="4055079983" sldId="263"/>
            <ac:spMk id="11" creationId="{AA8375DF-11E9-44DF-BAA3-EACBE17AF4A7}"/>
          </ac:spMkLst>
        </pc:spChg>
        <pc:spChg chg="del">
          <ac:chgData name="Matthew Noonan" userId="4a9b0230629699f2" providerId="LiveId" clId="{3D8A0131-29BD-4789-AFA7-1795328A4C0C}" dt="2022-11-30T03:23:17.965" v="465" actId="21"/>
          <ac:spMkLst>
            <pc:docMk/>
            <pc:sldMk cId="4055079983" sldId="263"/>
            <ac:spMk id="12" creationId="{57F11552-18E0-4565-AE6F-DE5290DF1269}"/>
          </ac:spMkLst>
        </pc:spChg>
        <pc:spChg chg="del">
          <ac:chgData name="Matthew Noonan" userId="4a9b0230629699f2" providerId="LiveId" clId="{3D8A0131-29BD-4789-AFA7-1795328A4C0C}" dt="2022-11-30T03:23:02.348" v="464" actId="21"/>
          <ac:spMkLst>
            <pc:docMk/>
            <pc:sldMk cId="4055079983" sldId="263"/>
            <ac:spMk id="13" creationId="{92682AD9-94FA-4E64-864B-DC8F7A320D5C}"/>
          </ac:spMkLst>
        </pc:spChg>
        <pc:spChg chg="del">
          <ac:chgData name="Matthew Noonan" userId="4a9b0230629699f2" providerId="LiveId" clId="{3D8A0131-29BD-4789-AFA7-1795328A4C0C}" dt="2022-11-30T03:23:02.348" v="464" actId="21"/>
          <ac:spMkLst>
            <pc:docMk/>
            <pc:sldMk cId="4055079983" sldId="263"/>
            <ac:spMk id="14" creationId="{AE93F4CF-DD26-41DA-BA4C-2DCAC0B2F5EB}"/>
          </ac:spMkLst>
        </pc:spChg>
        <pc:spChg chg="add del mod">
          <ac:chgData name="Matthew Noonan" userId="4a9b0230629699f2" providerId="LiveId" clId="{3D8A0131-29BD-4789-AFA7-1795328A4C0C}" dt="2022-11-30T02:45:04.968" v="444"/>
          <ac:spMkLst>
            <pc:docMk/>
            <pc:sldMk cId="4055079983" sldId="263"/>
            <ac:spMk id="15" creationId="{313648B7-859A-D3C3-7763-38123763CF9A}"/>
          </ac:spMkLst>
        </pc:spChg>
        <pc:spChg chg="add del mod">
          <ac:chgData name="Matthew Noonan" userId="4a9b0230629699f2" providerId="LiveId" clId="{3D8A0131-29BD-4789-AFA7-1795328A4C0C}" dt="2022-11-30T03:22:47.243" v="463" actId="21"/>
          <ac:spMkLst>
            <pc:docMk/>
            <pc:sldMk cId="4055079983" sldId="263"/>
            <ac:spMk id="18" creationId="{468FA272-527A-0E99-7ADC-354F94CFCD06}"/>
          </ac:spMkLst>
        </pc:spChg>
        <pc:spChg chg="add del mod">
          <ac:chgData name="Matthew Noonan" userId="4a9b0230629699f2" providerId="LiveId" clId="{3D8A0131-29BD-4789-AFA7-1795328A4C0C}" dt="2022-11-30T03:23:17.965" v="465" actId="21"/>
          <ac:spMkLst>
            <pc:docMk/>
            <pc:sldMk cId="4055079983" sldId="263"/>
            <ac:spMk id="20" creationId="{9101FC23-D551-CE2F-88C8-F343E79F0E4A}"/>
          </ac:spMkLst>
        </pc:spChg>
        <pc:spChg chg="add del mod">
          <ac:chgData name="Matthew Noonan" userId="4a9b0230629699f2" providerId="LiveId" clId="{3D8A0131-29BD-4789-AFA7-1795328A4C0C}" dt="2022-11-30T03:23:17.965" v="465" actId="21"/>
          <ac:spMkLst>
            <pc:docMk/>
            <pc:sldMk cId="4055079983" sldId="263"/>
            <ac:spMk id="22" creationId="{CD31B720-801A-54A0-1FDE-DFE3CE02DE7C}"/>
          </ac:spMkLst>
        </pc:spChg>
        <pc:spChg chg="add del mod">
          <ac:chgData name="Matthew Noonan" userId="4a9b0230629699f2" providerId="LiveId" clId="{3D8A0131-29BD-4789-AFA7-1795328A4C0C}" dt="2022-11-30T03:23:17.965" v="465" actId="21"/>
          <ac:spMkLst>
            <pc:docMk/>
            <pc:sldMk cId="4055079983" sldId="263"/>
            <ac:spMk id="24" creationId="{115661C5-5A13-976F-D7F3-7DE0C1C7596C}"/>
          </ac:spMkLst>
        </pc:spChg>
        <pc:spChg chg="add del mod">
          <ac:chgData name="Matthew Noonan" userId="4a9b0230629699f2" providerId="LiveId" clId="{3D8A0131-29BD-4789-AFA7-1795328A4C0C}" dt="2022-11-30T03:23:17.965" v="465" actId="21"/>
          <ac:spMkLst>
            <pc:docMk/>
            <pc:sldMk cId="4055079983" sldId="263"/>
            <ac:spMk id="26" creationId="{4EBAB069-39C1-5E13-BED1-3D444341898D}"/>
          </ac:spMkLst>
        </pc:spChg>
        <pc:spChg chg="add del mod">
          <ac:chgData name="Matthew Noonan" userId="4a9b0230629699f2" providerId="LiveId" clId="{3D8A0131-29BD-4789-AFA7-1795328A4C0C}" dt="2022-11-30T03:23:17.965" v="465" actId="21"/>
          <ac:spMkLst>
            <pc:docMk/>
            <pc:sldMk cId="4055079983" sldId="263"/>
            <ac:spMk id="28" creationId="{1BA50F9B-FD5B-0B79-8CC9-0CC87D1874FC}"/>
          </ac:spMkLst>
        </pc:spChg>
        <pc:spChg chg="add del mod">
          <ac:chgData name="Matthew Noonan" userId="4a9b0230629699f2" providerId="LiveId" clId="{3D8A0131-29BD-4789-AFA7-1795328A4C0C}" dt="2022-11-30T03:23:17.965" v="465" actId="21"/>
          <ac:spMkLst>
            <pc:docMk/>
            <pc:sldMk cId="4055079983" sldId="263"/>
            <ac:spMk id="30" creationId="{E4AC61CF-C07E-8904-DBE4-1C0E691B7EB7}"/>
          </ac:spMkLst>
        </pc:spChg>
        <pc:spChg chg="add del mod">
          <ac:chgData name="Matthew Noonan" userId="4a9b0230629699f2" providerId="LiveId" clId="{3D8A0131-29BD-4789-AFA7-1795328A4C0C}" dt="2022-11-30T03:23:17.965" v="465" actId="21"/>
          <ac:spMkLst>
            <pc:docMk/>
            <pc:sldMk cId="4055079983" sldId="263"/>
            <ac:spMk id="32" creationId="{00BF75BF-A546-0418-0B60-E3CBBBA748E4}"/>
          </ac:spMkLst>
        </pc:spChg>
        <pc:spChg chg="add del mod">
          <ac:chgData name="Matthew Noonan" userId="4a9b0230629699f2" providerId="LiveId" clId="{3D8A0131-29BD-4789-AFA7-1795328A4C0C}" dt="2022-11-30T03:23:17.965" v="465" actId="21"/>
          <ac:spMkLst>
            <pc:docMk/>
            <pc:sldMk cId="4055079983" sldId="263"/>
            <ac:spMk id="34" creationId="{D8C87F32-A574-F2C7-EDF2-5DD2847FF86B}"/>
          </ac:spMkLst>
        </pc:spChg>
        <pc:spChg chg="del">
          <ac:chgData name="Matthew Noonan" userId="4a9b0230629699f2" providerId="LiveId" clId="{3D8A0131-29BD-4789-AFA7-1795328A4C0C}" dt="2022-11-30T03:23:45.629" v="467" actId="21"/>
          <ac:spMkLst>
            <pc:docMk/>
            <pc:sldMk cId="4055079983" sldId="263"/>
            <ac:spMk id="36" creationId="{9935192B-6592-4598-9D51-CFDF6F0A854F}"/>
          </ac:spMkLst>
        </pc:spChg>
        <pc:spChg chg="add del mod">
          <ac:chgData name="Matthew Noonan" userId="4a9b0230629699f2" providerId="LiveId" clId="{3D8A0131-29BD-4789-AFA7-1795328A4C0C}" dt="2022-11-30T03:23:17.965" v="465" actId="21"/>
          <ac:spMkLst>
            <pc:docMk/>
            <pc:sldMk cId="4055079983" sldId="263"/>
            <ac:spMk id="37" creationId="{57175DF6-F52A-D746-C341-267CF7D27FA1}"/>
          </ac:spMkLst>
        </pc:spChg>
        <pc:spChg chg="add del mod">
          <ac:chgData name="Matthew Noonan" userId="4a9b0230629699f2" providerId="LiveId" clId="{3D8A0131-29BD-4789-AFA7-1795328A4C0C}" dt="2022-11-30T03:23:52.272" v="468" actId="21"/>
          <ac:spMkLst>
            <pc:docMk/>
            <pc:sldMk cId="4055079983" sldId="263"/>
            <ac:spMk id="39" creationId="{F378F4A1-0FB3-74F4-BF29-40598A4FE57F}"/>
          </ac:spMkLst>
        </pc:spChg>
        <pc:spChg chg="del">
          <ac:chgData name="Matthew Noonan" userId="4a9b0230629699f2" providerId="LiveId" clId="{3D8A0131-29BD-4789-AFA7-1795328A4C0C}" dt="2022-11-30T03:23:17.965" v="465" actId="21"/>
          <ac:spMkLst>
            <pc:docMk/>
            <pc:sldMk cId="4055079983" sldId="263"/>
            <ac:spMk id="41" creationId="{6B09ED3A-8EC7-42CA-B68B-1377E5460E75}"/>
          </ac:spMkLst>
        </pc:spChg>
        <pc:spChg chg="del">
          <ac:chgData name="Matthew Noonan" userId="4a9b0230629699f2" providerId="LiveId" clId="{3D8A0131-29BD-4789-AFA7-1795328A4C0C}" dt="2022-11-30T03:23:17.965" v="465" actId="21"/>
          <ac:spMkLst>
            <pc:docMk/>
            <pc:sldMk cId="4055079983" sldId="263"/>
            <ac:spMk id="42" creationId="{3E07A9F3-763B-41EA-AC65-8EDB2CA31B8A}"/>
          </ac:spMkLst>
        </pc:spChg>
        <pc:spChg chg="del">
          <ac:chgData name="Matthew Noonan" userId="4a9b0230629699f2" providerId="LiveId" clId="{3D8A0131-29BD-4789-AFA7-1795328A4C0C}" dt="2022-11-30T03:23:17.965" v="465" actId="21"/>
          <ac:spMkLst>
            <pc:docMk/>
            <pc:sldMk cId="4055079983" sldId="263"/>
            <ac:spMk id="43" creationId="{7E484450-BE48-4C65-AEE1-5650AAC06067}"/>
          </ac:spMkLst>
        </pc:spChg>
        <pc:spChg chg="del">
          <ac:chgData name="Matthew Noonan" userId="4a9b0230629699f2" providerId="LiveId" clId="{3D8A0131-29BD-4789-AFA7-1795328A4C0C}" dt="2022-11-30T03:23:45.629" v="467" actId="21"/>
          <ac:spMkLst>
            <pc:docMk/>
            <pc:sldMk cId="4055079983" sldId="263"/>
            <ac:spMk id="44" creationId="{F759A1DD-45A5-4764-8966-C107C4C4832C}"/>
          </ac:spMkLst>
        </pc:spChg>
        <pc:spChg chg="del">
          <ac:chgData name="Matthew Noonan" userId="4a9b0230629699f2" providerId="LiveId" clId="{3D8A0131-29BD-4789-AFA7-1795328A4C0C}" dt="2022-11-30T03:23:17.965" v="465" actId="21"/>
          <ac:spMkLst>
            <pc:docMk/>
            <pc:sldMk cId="4055079983" sldId="263"/>
            <ac:spMk id="45" creationId="{021B5FEC-BECF-4604-A9AB-1C9E810794F6}"/>
          </ac:spMkLst>
        </pc:spChg>
        <pc:spChg chg="del">
          <ac:chgData name="Matthew Noonan" userId="4a9b0230629699f2" providerId="LiveId" clId="{3D8A0131-29BD-4789-AFA7-1795328A4C0C}" dt="2022-11-30T03:23:17.965" v="465" actId="21"/>
          <ac:spMkLst>
            <pc:docMk/>
            <pc:sldMk cId="4055079983" sldId="263"/>
            <ac:spMk id="46" creationId="{53A42804-1F4C-424E-9CB4-D1CD97B11CDE}"/>
          </ac:spMkLst>
        </pc:spChg>
        <pc:spChg chg="del">
          <ac:chgData name="Matthew Noonan" userId="4a9b0230629699f2" providerId="LiveId" clId="{3D8A0131-29BD-4789-AFA7-1795328A4C0C}" dt="2022-11-30T03:23:17.965" v="465" actId="21"/>
          <ac:spMkLst>
            <pc:docMk/>
            <pc:sldMk cId="4055079983" sldId="263"/>
            <ac:spMk id="47" creationId="{8D8B5AD3-AE51-4D7A-AE7B-E9C350D0879B}"/>
          </ac:spMkLst>
        </pc:spChg>
        <pc:spChg chg="add del mod">
          <ac:chgData name="Matthew Noonan" userId="4a9b0230629699f2" providerId="LiveId" clId="{3D8A0131-29BD-4789-AFA7-1795328A4C0C}" dt="2022-11-30T03:23:52.272" v="468" actId="21"/>
          <ac:spMkLst>
            <pc:docMk/>
            <pc:sldMk cId="4055079983" sldId="263"/>
            <ac:spMk id="48" creationId="{B3624E03-D672-4C7F-1500-8B22F1F1C347}"/>
          </ac:spMkLst>
        </pc:spChg>
        <pc:spChg chg="add del mod">
          <ac:chgData name="Matthew Noonan" userId="4a9b0230629699f2" providerId="LiveId" clId="{3D8A0131-29BD-4789-AFA7-1795328A4C0C}" dt="2022-11-30T03:23:23.201" v="466" actId="21"/>
          <ac:spMkLst>
            <pc:docMk/>
            <pc:sldMk cId="4055079983" sldId="263"/>
            <ac:spMk id="50" creationId="{BD5A198B-348E-66D0-7414-FFC9BFA47F68}"/>
          </ac:spMkLst>
        </pc:spChg>
        <pc:spChg chg="add del mod">
          <ac:chgData name="Matthew Noonan" userId="4a9b0230629699f2" providerId="LiveId" clId="{3D8A0131-29BD-4789-AFA7-1795328A4C0C}" dt="2022-11-30T03:23:45.629" v="467" actId="21"/>
          <ac:spMkLst>
            <pc:docMk/>
            <pc:sldMk cId="4055079983" sldId="263"/>
            <ac:spMk id="52" creationId="{49E805E9-82E0-E998-B6D7-9EF785BA3B73}"/>
          </ac:spMkLst>
        </pc:spChg>
        <pc:spChg chg="add del mod">
          <ac:chgData name="Matthew Noonan" userId="4a9b0230629699f2" providerId="LiveId" clId="{3D8A0131-29BD-4789-AFA7-1795328A4C0C}" dt="2022-11-30T03:23:45.629" v="467" actId="21"/>
          <ac:spMkLst>
            <pc:docMk/>
            <pc:sldMk cId="4055079983" sldId="263"/>
            <ac:spMk id="54" creationId="{E29DAD0B-9A82-06E1-7EFD-1916BDF5EF50}"/>
          </ac:spMkLst>
        </pc:spChg>
        <pc:spChg chg="add del mod">
          <ac:chgData name="Matthew Noonan" userId="4a9b0230629699f2" providerId="LiveId" clId="{3D8A0131-29BD-4789-AFA7-1795328A4C0C}" dt="2022-11-30T03:23:45.629" v="467" actId="21"/>
          <ac:spMkLst>
            <pc:docMk/>
            <pc:sldMk cId="4055079983" sldId="263"/>
            <ac:spMk id="59" creationId="{8B06C0D4-AF5A-8709-DE44-C0DCD4E52EB6}"/>
          </ac:spMkLst>
        </pc:spChg>
        <pc:spChg chg="add del mod">
          <ac:chgData name="Matthew Noonan" userId="4a9b0230629699f2" providerId="LiveId" clId="{3D8A0131-29BD-4789-AFA7-1795328A4C0C}" dt="2022-11-30T03:23:45.629" v="467" actId="21"/>
          <ac:spMkLst>
            <pc:docMk/>
            <pc:sldMk cId="4055079983" sldId="263"/>
            <ac:spMk id="61" creationId="{3B1E3124-5DF1-A888-4C96-49B258EFFA6A}"/>
          </ac:spMkLst>
        </pc:spChg>
        <pc:spChg chg="add del mod">
          <ac:chgData name="Matthew Noonan" userId="4a9b0230629699f2" providerId="LiveId" clId="{3D8A0131-29BD-4789-AFA7-1795328A4C0C}" dt="2022-11-30T03:23:45.629" v="467" actId="21"/>
          <ac:spMkLst>
            <pc:docMk/>
            <pc:sldMk cId="4055079983" sldId="263"/>
            <ac:spMk id="63" creationId="{79F3A87F-4779-381A-0425-43C39AC36C1B}"/>
          </ac:spMkLst>
        </pc:spChg>
        <pc:spChg chg="add del mod">
          <ac:chgData name="Matthew Noonan" userId="4a9b0230629699f2" providerId="LiveId" clId="{3D8A0131-29BD-4789-AFA7-1795328A4C0C}" dt="2022-11-30T03:23:45.629" v="467" actId="21"/>
          <ac:spMkLst>
            <pc:docMk/>
            <pc:sldMk cId="4055079983" sldId="263"/>
            <ac:spMk id="321" creationId="{0AF4FAA0-CDD3-5EC2-9520-FCE5271BBE5C}"/>
          </ac:spMkLst>
        </pc:spChg>
        <pc:spChg chg="add del mod">
          <ac:chgData name="Matthew Noonan" userId="4a9b0230629699f2" providerId="LiveId" clId="{3D8A0131-29BD-4789-AFA7-1795328A4C0C}" dt="2022-11-30T03:23:52.272" v="468" actId="21"/>
          <ac:spMkLst>
            <pc:docMk/>
            <pc:sldMk cId="4055079983" sldId="263"/>
            <ac:spMk id="323" creationId="{64F13848-85F8-CB05-680B-812C1AA83752}"/>
          </ac:spMkLst>
        </pc:spChg>
        <pc:spChg chg="add del mod">
          <ac:chgData name="Matthew Noonan" userId="4a9b0230629699f2" providerId="LiveId" clId="{3D8A0131-29BD-4789-AFA7-1795328A4C0C}" dt="2022-11-30T03:23:52.272" v="468" actId="21"/>
          <ac:spMkLst>
            <pc:docMk/>
            <pc:sldMk cId="4055079983" sldId="263"/>
            <ac:spMk id="325" creationId="{8DF9F470-53EB-B977-FC5E-240B78CC4DCE}"/>
          </ac:spMkLst>
        </pc:spChg>
        <pc:spChg chg="add del mod">
          <ac:chgData name="Matthew Noonan" userId="4a9b0230629699f2" providerId="LiveId" clId="{3D8A0131-29BD-4789-AFA7-1795328A4C0C}" dt="2022-11-30T03:24:11.221" v="471" actId="21"/>
          <ac:spMkLst>
            <pc:docMk/>
            <pc:sldMk cId="4055079983" sldId="263"/>
            <ac:spMk id="327" creationId="{11B7C3E9-F4FA-418E-37F4-A010736C5236}"/>
          </ac:spMkLst>
        </pc:spChg>
        <pc:spChg chg="add del mod">
          <ac:chgData name="Matthew Noonan" userId="4a9b0230629699f2" providerId="LiveId" clId="{3D8A0131-29BD-4789-AFA7-1795328A4C0C}" dt="2022-11-30T03:24:15.747" v="472" actId="21"/>
          <ac:spMkLst>
            <pc:docMk/>
            <pc:sldMk cId="4055079983" sldId="263"/>
            <ac:spMk id="329" creationId="{3333FFDB-93EF-06C1-8983-DBDD57368344}"/>
          </ac:spMkLst>
        </pc:spChg>
        <pc:spChg chg="add del mod">
          <ac:chgData name="Matthew Noonan" userId="4a9b0230629699f2" providerId="LiveId" clId="{3D8A0131-29BD-4789-AFA7-1795328A4C0C}" dt="2022-11-30T17:40:59.912" v="490" actId="21"/>
          <ac:spMkLst>
            <pc:docMk/>
            <pc:sldMk cId="4055079983" sldId="263"/>
            <ac:spMk id="332" creationId="{19B1E5F3-55CF-5F7B-93C0-52EBC479C38E}"/>
          </ac:spMkLst>
        </pc:spChg>
        <pc:spChg chg="add mod">
          <ac:chgData name="Matthew Noonan" userId="4a9b0230629699f2" providerId="LiveId" clId="{3D8A0131-29BD-4789-AFA7-1795328A4C0C}" dt="2022-11-30T17:46:31.935" v="538" actId="1076"/>
          <ac:spMkLst>
            <pc:docMk/>
            <pc:sldMk cId="4055079983" sldId="263"/>
            <ac:spMk id="336" creationId="{A6E721A9-3E9C-46DA-5A3D-1623E1BC8F45}"/>
          </ac:spMkLst>
        </pc:spChg>
        <pc:spChg chg="add mod">
          <ac:chgData name="Matthew Noonan" userId="4a9b0230629699f2" providerId="LiveId" clId="{3D8A0131-29BD-4789-AFA7-1795328A4C0C}" dt="2022-11-30T17:47:07.021" v="550" actId="1076"/>
          <ac:spMkLst>
            <pc:docMk/>
            <pc:sldMk cId="4055079983" sldId="263"/>
            <ac:spMk id="337" creationId="{1F6AE0FD-A9A6-4573-FE51-44D56F32AE71}"/>
          </ac:spMkLst>
        </pc:spChg>
        <pc:picChg chg="add del mod">
          <ac:chgData name="Matthew Noonan" userId="4a9b0230629699f2" providerId="LiveId" clId="{3D8A0131-29BD-4789-AFA7-1795328A4C0C}" dt="2022-11-30T02:44:57.993" v="443" actId="21"/>
          <ac:picMkLst>
            <pc:docMk/>
            <pc:sldMk cId="4055079983" sldId="263"/>
            <ac:picMk id="6" creationId="{846088A4-2F20-4CA7-C752-9BA98A56A931}"/>
          </ac:picMkLst>
        </pc:picChg>
        <pc:picChg chg="add del mod">
          <ac:chgData name="Matthew Noonan" userId="4a9b0230629699f2" providerId="LiveId" clId="{3D8A0131-29BD-4789-AFA7-1795328A4C0C}" dt="2022-11-30T17:40:05.232" v="483" actId="21"/>
          <ac:picMkLst>
            <pc:docMk/>
            <pc:sldMk cId="4055079983" sldId="263"/>
            <ac:picMk id="16" creationId="{6EF1E779-C5B8-2C12-6201-CA840A4552C3}"/>
          </ac:picMkLst>
        </pc:picChg>
        <pc:picChg chg="add mod">
          <ac:chgData name="Matthew Noonan" userId="4a9b0230629699f2" providerId="LiveId" clId="{3D8A0131-29BD-4789-AFA7-1795328A4C0C}" dt="2022-11-30T17:42:26.335" v="500" actId="1076"/>
          <ac:picMkLst>
            <pc:docMk/>
            <pc:sldMk cId="4055079983" sldId="263"/>
            <ac:picMk id="330" creationId="{0F1F30DA-C460-2654-3426-83B446A4C334}"/>
          </ac:picMkLst>
        </pc:picChg>
        <pc:picChg chg="add mod">
          <ac:chgData name="Matthew Noonan" userId="4a9b0230629699f2" providerId="LiveId" clId="{3D8A0131-29BD-4789-AFA7-1795328A4C0C}" dt="2022-11-30T17:42:36.675" v="502" actId="14100"/>
          <ac:picMkLst>
            <pc:docMk/>
            <pc:sldMk cId="4055079983" sldId="263"/>
            <ac:picMk id="333" creationId="{5AB54B47-E635-9F3B-3317-2E0CF6277141}"/>
          </ac:picMkLst>
        </pc:picChg>
        <pc:picChg chg="add mod">
          <ac:chgData name="Matthew Noonan" userId="4a9b0230629699f2" providerId="LiveId" clId="{3D8A0131-29BD-4789-AFA7-1795328A4C0C}" dt="2022-11-30T17:44:02.567" v="512" actId="14100"/>
          <ac:picMkLst>
            <pc:docMk/>
            <pc:sldMk cId="4055079983" sldId="263"/>
            <ac:picMk id="334" creationId="{156C20D6-EF44-1DD0-0524-93360510BBD0}"/>
          </ac:picMkLst>
        </pc:picChg>
        <pc:picChg chg="add mod">
          <ac:chgData name="Matthew Noonan" userId="4a9b0230629699f2" providerId="LiveId" clId="{3D8A0131-29BD-4789-AFA7-1795328A4C0C}" dt="2022-11-30T17:45:53.185" v="526" actId="14100"/>
          <ac:picMkLst>
            <pc:docMk/>
            <pc:sldMk cId="4055079983" sldId="263"/>
            <ac:picMk id="335" creationId="{AF0ED287-AFAD-3F76-CE32-3F859A0739E9}"/>
          </ac:picMkLst>
        </pc:picChg>
        <pc:picChg chg="del">
          <ac:chgData name="Matthew Noonan" userId="4a9b0230629699f2" providerId="LiveId" clId="{3D8A0131-29BD-4789-AFA7-1795328A4C0C}" dt="2022-11-29T22:15:57.800" v="441" actId="21"/>
          <ac:picMkLst>
            <pc:docMk/>
            <pc:sldMk cId="4055079983" sldId="263"/>
            <ac:picMk id="357" creationId="{1AA9DB68-9DD0-4157-9F94-F215A6B134C1}"/>
          </ac:picMkLst>
        </pc:picChg>
        <pc:picChg chg="del">
          <ac:chgData name="Matthew Noonan" userId="4a9b0230629699f2" providerId="LiveId" clId="{3D8A0131-29BD-4789-AFA7-1795328A4C0C}" dt="2022-11-30T03:22:43.815" v="462" actId="21"/>
          <ac:picMkLst>
            <pc:docMk/>
            <pc:sldMk cId="4055079983" sldId="263"/>
            <ac:picMk id="359" creationId="{32C08192-2F27-4ED3-9CEE-4C37C7DFE674}"/>
          </ac:picMkLst>
        </pc:picChg>
        <pc:picChg chg="del">
          <ac:chgData name="Matthew Noonan" userId="4a9b0230629699f2" providerId="LiveId" clId="{3D8A0131-29BD-4789-AFA7-1795328A4C0C}" dt="2022-11-30T03:23:02.348" v="464" actId="21"/>
          <ac:picMkLst>
            <pc:docMk/>
            <pc:sldMk cId="4055079983" sldId="263"/>
            <ac:picMk id="361" creationId="{CA581025-9A6A-4294-8F86-E611BCEFAB15}"/>
          </ac:picMkLst>
        </pc:picChg>
        <pc:picChg chg="del">
          <ac:chgData name="Matthew Noonan" userId="4a9b0230629699f2" providerId="LiveId" clId="{3D8A0131-29BD-4789-AFA7-1795328A4C0C}" dt="2022-11-30T03:23:02.348" v="464" actId="21"/>
          <ac:picMkLst>
            <pc:docMk/>
            <pc:sldMk cId="4055079983" sldId="263"/>
            <ac:picMk id="363" creationId="{0AB7C4F4-0E33-47EC-A40D-D03ECD81A39B}"/>
          </ac:picMkLst>
        </pc:picChg>
        <pc:picChg chg="del">
          <ac:chgData name="Matthew Noonan" userId="4a9b0230629699f2" providerId="LiveId" clId="{3D8A0131-29BD-4789-AFA7-1795328A4C0C}" dt="2022-11-30T03:22:40.904" v="461" actId="21"/>
          <ac:picMkLst>
            <pc:docMk/>
            <pc:sldMk cId="4055079983" sldId="263"/>
            <ac:picMk id="365" creationId="{13CD5AED-E130-432E-8952-7CB3F68F3312}"/>
          </ac:picMkLst>
        </pc:picChg>
        <pc:picChg chg="del">
          <ac:chgData name="Matthew Noonan" userId="4a9b0230629699f2" providerId="LiveId" clId="{3D8A0131-29BD-4789-AFA7-1795328A4C0C}" dt="2022-11-30T03:23:17.965" v="465" actId="21"/>
          <ac:picMkLst>
            <pc:docMk/>
            <pc:sldMk cId="4055079983" sldId="263"/>
            <ac:picMk id="367" creationId="{73D462EE-3D1E-4964-B729-2B963BD87288}"/>
          </ac:picMkLst>
        </pc:picChg>
        <pc:picChg chg="del">
          <ac:chgData name="Matthew Noonan" userId="4a9b0230629699f2" providerId="LiveId" clId="{3D8A0131-29BD-4789-AFA7-1795328A4C0C}" dt="2022-11-30T03:23:02.348" v="464" actId="21"/>
          <ac:picMkLst>
            <pc:docMk/>
            <pc:sldMk cId="4055079983" sldId="263"/>
            <ac:picMk id="369" creationId="{3DD82FDB-1001-45E1-AA54-7904FCC108DE}"/>
          </ac:picMkLst>
        </pc:picChg>
        <pc:picChg chg="del">
          <ac:chgData name="Matthew Noonan" userId="4a9b0230629699f2" providerId="LiveId" clId="{3D8A0131-29BD-4789-AFA7-1795328A4C0C}" dt="2022-11-30T03:23:02.348" v="464" actId="21"/>
          <ac:picMkLst>
            <pc:docMk/>
            <pc:sldMk cId="4055079983" sldId="263"/>
            <ac:picMk id="371" creationId="{5DC64598-F871-46A7-9338-8EB7BF26BEB6}"/>
          </ac:picMkLst>
        </pc:picChg>
      </pc:sldChg>
      <pc:sldChg chg="ord">
        <pc:chgData name="Matthew Noonan" userId="4a9b0230629699f2" providerId="LiveId" clId="{3D8A0131-29BD-4789-AFA7-1795328A4C0C}" dt="2022-11-29T15:17:38.830" v="14"/>
        <pc:sldMkLst>
          <pc:docMk/>
          <pc:sldMk cId="2619301236" sldId="264"/>
        </pc:sldMkLst>
      </pc:sldChg>
      <pc:sldChg chg="modSp del mod">
        <pc:chgData name="Matthew Noonan" userId="4a9b0230629699f2" providerId="LiveId" clId="{3D8A0131-29BD-4789-AFA7-1795328A4C0C}" dt="2022-11-30T19:31:27.324" v="914" actId="2696"/>
        <pc:sldMkLst>
          <pc:docMk/>
          <pc:sldMk cId="1742861620" sldId="266"/>
        </pc:sldMkLst>
        <pc:spChg chg="mod">
          <ac:chgData name="Matthew Noonan" userId="4a9b0230629699f2" providerId="LiveId" clId="{3D8A0131-29BD-4789-AFA7-1795328A4C0C}" dt="2022-11-29T18:42:21.469" v="337" actId="20577"/>
          <ac:spMkLst>
            <pc:docMk/>
            <pc:sldMk cId="1742861620" sldId="266"/>
            <ac:spMk id="3" creationId="{FED19BCA-B61F-4EA6-A1FB-CCA3BD8506FB}"/>
          </ac:spMkLst>
        </pc:spChg>
      </pc:sldChg>
      <pc:sldChg chg="del">
        <pc:chgData name="Matthew Noonan" userId="4a9b0230629699f2" providerId="LiveId" clId="{3D8A0131-29BD-4789-AFA7-1795328A4C0C}" dt="2022-11-30T17:48:39.599" v="613" actId="2696"/>
        <pc:sldMkLst>
          <pc:docMk/>
          <pc:sldMk cId="2303579910" sldId="268"/>
        </pc:sldMkLst>
      </pc:sldChg>
      <pc:sldChg chg="addSp delSp modSp mod ord">
        <pc:chgData name="Matthew Noonan" userId="4a9b0230629699f2" providerId="LiveId" clId="{3D8A0131-29BD-4789-AFA7-1795328A4C0C}" dt="2022-11-30T19:00:31.966" v="737" actId="1076"/>
        <pc:sldMkLst>
          <pc:docMk/>
          <pc:sldMk cId="2499682613" sldId="269"/>
        </pc:sldMkLst>
        <pc:spChg chg="mod">
          <ac:chgData name="Matthew Noonan" userId="4a9b0230629699f2" providerId="LiveId" clId="{3D8A0131-29BD-4789-AFA7-1795328A4C0C}" dt="2022-11-30T18:55:06.668" v="615" actId="1035"/>
          <ac:spMkLst>
            <pc:docMk/>
            <pc:sldMk cId="2499682613" sldId="269"/>
            <ac:spMk id="3" creationId="{3E5FEE2D-79E5-4C1D-8BF7-EE619CA7039A}"/>
          </ac:spMkLst>
        </pc:spChg>
        <pc:spChg chg="del">
          <ac:chgData name="Matthew Noonan" userId="4a9b0230629699f2" providerId="LiveId" clId="{3D8A0131-29BD-4789-AFA7-1795328A4C0C}" dt="2022-11-29T18:42:43.908" v="338" actId="21"/>
          <ac:spMkLst>
            <pc:docMk/>
            <pc:sldMk cId="2499682613" sldId="269"/>
            <ac:spMk id="11" creationId="{A48CDA85-4794-48D9-7E60-FFE5A4DD2F2A}"/>
          </ac:spMkLst>
        </pc:spChg>
        <pc:spChg chg="add del mod">
          <ac:chgData name="Matthew Noonan" userId="4a9b0230629699f2" providerId="LiveId" clId="{3D8A0131-29BD-4789-AFA7-1795328A4C0C}" dt="2022-11-30T19:00:18.768" v="736" actId="21"/>
          <ac:spMkLst>
            <pc:docMk/>
            <pc:sldMk cId="2499682613" sldId="269"/>
            <ac:spMk id="14" creationId="{26B63074-6E1D-4BD7-564C-5A3BA9353997}"/>
          </ac:spMkLst>
        </pc:spChg>
        <pc:graphicFrameChg chg="del modGraphic">
          <ac:chgData name="Matthew Noonan" userId="4a9b0230629699f2" providerId="LiveId" clId="{3D8A0131-29BD-4789-AFA7-1795328A4C0C}" dt="2022-11-30T19:00:14.836" v="735" actId="21"/>
          <ac:graphicFrameMkLst>
            <pc:docMk/>
            <pc:sldMk cId="2499682613" sldId="269"/>
            <ac:graphicFrameMk id="10" creationId="{7363441A-F0AA-8F62-8AF5-012462F10CA9}"/>
          </ac:graphicFrameMkLst>
        </pc:graphicFrameChg>
        <pc:graphicFrameChg chg="add mod modGraphic">
          <ac:chgData name="Matthew Noonan" userId="4a9b0230629699f2" providerId="LiveId" clId="{3D8A0131-29BD-4789-AFA7-1795328A4C0C}" dt="2022-11-30T19:00:31.966" v="737" actId="1076"/>
          <ac:graphicFrameMkLst>
            <pc:docMk/>
            <pc:sldMk cId="2499682613" sldId="269"/>
            <ac:graphicFrameMk id="12" creationId="{402ABB24-91D8-2880-DAD3-67C783F2B830}"/>
          </ac:graphicFrameMkLst>
        </pc:graphicFrameChg>
      </pc:sldChg>
      <pc:sldChg chg="ord">
        <pc:chgData name="Matthew Noonan" userId="4a9b0230629699f2" providerId="LiveId" clId="{3D8A0131-29BD-4789-AFA7-1795328A4C0C}" dt="2022-11-29T15:17:51.755" v="16"/>
        <pc:sldMkLst>
          <pc:docMk/>
          <pc:sldMk cId="2896385493" sldId="270"/>
        </pc:sldMkLst>
      </pc:sldChg>
      <pc:sldChg chg="addSp delSp modSp mod setBg">
        <pc:chgData name="Matthew Noonan" userId="4a9b0230629699f2" providerId="LiveId" clId="{3D8A0131-29BD-4789-AFA7-1795328A4C0C}" dt="2022-11-30T19:30:54.977" v="913" actId="20577"/>
        <pc:sldMkLst>
          <pc:docMk/>
          <pc:sldMk cId="1969787568" sldId="271"/>
        </pc:sldMkLst>
        <pc:spChg chg="del">
          <ac:chgData name="Matthew Noonan" userId="4a9b0230629699f2" providerId="LiveId" clId="{3D8A0131-29BD-4789-AFA7-1795328A4C0C}" dt="2022-11-30T19:29:02.450" v="759" actId="21"/>
          <ac:spMkLst>
            <pc:docMk/>
            <pc:sldMk cId="1969787568" sldId="271"/>
            <ac:spMk id="2" creationId="{8BDF1EDE-5423-435C-B149-87AB1BC22B83}"/>
          </ac:spMkLst>
        </pc:spChg>
        <pc:spChg chg="mod">
          <ac:chgData name="Matthew Noonan" userId="4a9b0230629699f2" providerId="LiveId" clId="{3D8A0131-29BD-4789-AFA7-1795328A4C0C}" dt="2022-11-30T19:30:23.826" v="868" actId="27636"/>
          <ac:spMkLst>
            <pc:docMk/>
            <pc:sldMk cId="1969787568" sldId="271"/>
            <ac:spMk id="3" creationId="{AF64C29E-DF30-4DC6-AB95-2016F9A703B6}"/>
          </ac:spMkLst>
        </pc:spChg>
        <pc:spChg chg="mod">
          <ac:chgData name="Matthew Noonan" userId="4a9b0230629699f2" providerId="LiveId" clId="{3D8A0131-29BD-4789-AFA7-1795328A4C0C}" dt="2022-11-30T19:30:54.977" v="913" actId="20577"/>
          <ac:spMkLst>
            <pc:docMk/>
            <pc:sldMk cId="1969787568" sldId="271"/>
            <ac:spMk id="5" creationId="{3990FA1B-5022-47AB-A0AE-8F5C5797997C}"/>
          </ac:spMkLst>
        </pc:spChg>
        <pc:spChg chg="add mod">
          <ac:chgData name="Matthew Noonan" userId="4a9b0230629699f2" providerId="LiveId" clId="{3D8A0131-29BD-4789-AFA7-1795328A4C0C}" dt="2022-11-30T19:30:33.107" v="871" actId="1076"/>
          <ac:spMkLst>
            <pc:docMk/>
            <pc:sldMk cId="1969787568" sldId="271"/>
            <ac:spMk id="8" creationId="{D71FBE19-9FF6-16B4-8EC4-302493724780}"/>
          </ac:spMkLst>
        </pc:spChg>
        <pc:spChg chg="add del mod">
          <ac:chgData name="Matthew Noonan" userId="4a9b0230629699f2" providerId="LiveId" clId="{3D8A0131-29BD-4789-AFA7-1795328A4C0C}" dt="2022-11-30T19:30:25.503" v="870"/>
          <ac:spMkLst>
            <pc:docMk/>
            <pc:sldMk cId="1969787568" sldId="271"/>
            <ac:spMk id="9" creationId="{54421042-4C16-EE36-D243-7D2050950DC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11/27/2022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5:16:53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5:15:05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  <inkml:trace contextRef="#ctx0" brushRef="#br0" timeOffset="1">0 0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5:15:06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5:15:06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  <inkml:trace contextRef="#ctx0" brushRef="#br0" timeOffset="1">1 1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5:15:07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5:15:08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5:15:08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5:15:09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5:15:14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5:15:15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5:15:16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5:16:53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5:15:16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  <inkml:trace contextRef="#ctx0" brushRef="#br0" timeOffset="1">1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5:16:53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5:15:01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5:15:02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5:15:03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5:15:04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5:15:04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5:15:04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11/27/2022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3.xml"/><Relationship Id="rId4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13" Type="http://schemas.openxmlformats.org/officeDocument/2006/relationships/customXml" Target="../ink/ink13.xml"/><Relationship Id="rId18" Type="http://schemas.openxmlformats.org/officeDocument/2006/relationships/customXml" Target="../ink/ink18.xml"/><Relationship Id="rId3" Type="http://schemas.openxmlformats.org/officeDocument/2006/relationships/customXml" Target="../ink/ink4.xml"/><Relationship Id="rId7" Type="http://schemas.openxmlformats.org/officeDocument/2006/relationships/customXml" Target="../ink/ink7.xml"/><Relationship Id="rId12" Type="http://schemas.openxmlformats.org/officeDocument/2006/relationships/customXml" Target="../ink/ink12.xml"/><Relationship Id="rId17" Type="http://schemas.openxmlformats.org/officeDocument/2006/relationships/customXml" Target="../ink/ink17.xml"/><Relationship Id="rId2" Type="http://schemas.openxmlformats.org/officeDocument/2006/relationships/image" Target="../media/image18.png"/><Relationship Id="rId16" Type="http://schemas.openxmlformats.org/officeDocument/2006/relationships/customXml" Target="../ink/ink16.xml"/><Relationship Id="rId20" Type="http://schemas.openxmlformats.org/officeDocument/2006/relationships/customXml" Target="../ink/ink20.xml"/><Relationship Id="rId1" Type="http://schemas.openxmlformats.org/officeDocument/2006/relationships/slideLayout" Target="../slideLayouts/slideLayout10.xml"/><Relationship Id="rId6" Type="http://schemas.openxmlformats.org/officeDocument/2006/relationships/customXml" Target="../ink/ink6.xml"/><Relationship Id="rId11" Type="http://schemas.openxmlformats.org/officeDocument/2006/relationships/customXml" Target="../ink/ink11.xml"/><Relationship Id="rId5" Type="http://schemas.openxmlformats.org/officeDocument/2006/relationships/customXml" Target="../ink/ink5.xml"/><Relationship Id="rId15" Type="http://schemas.openxmlformats.org/officeDocument/2006/relationships/customXml" Target="../ink/ink15.xml"/><Relationship Id="rId10" Type="http://schemas.openxmlformats.org/officeDocument/2006/relationships/customXml" Target="../ink/ink10.xml"/><Relationship Id="rId19" Type="http://schemas.openxmlformats.org/officeDocument/2006/relationships/customXml" Target="../ink/ink19.xml"/><Relationship Id="rId4" Type="http://schemas.openxmlformats.org/officeDocument/2006/relationships/image" Target="../media/image17.png"/><Relationship Id="rId9" Type="http://schemas.openxmlformats.org/officeDocument/2006/relationships/customXml" Target="../ink/ink9.xml"/><Relationship Id="rId14" Type="http://schemas.openxmlformats.org/officeDocument/2006/relationships/customXml" Target="../ink/ink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00240" y="3937000"/>
            <a:ext cx="4357572" cy="1122202"/>
          </a:xfrm>
        </p:spPr>
        <p:txBody>
          <a:bodyPr/>
          <a:lstStyle/>
          <a:p>
            <a:r>
              <a:rPr lang="en-US" dirty="0"/>
              <a:t>Using Neural Networks to Detect Pneumonia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00240" y="5282090"/>
            <a:ext cx="4941770" cy="396660"/>
          </a:xfrm>
        </p:spPr>
        <p:txBody>
          <a:bodyPr>
            <a:noAutofit/>
          </a:bodyPr>
          <a:lstStyle/>
          <a:p>
            <a:r>
              <a:rPr lang="en-US" sz="1200" i="1" dirty="0"/>
              <a:t>Matthew Noonan</a:t>
            </a:r>
          </a:p>
          <a:p>
            <a:r>
              <a:rPr lang="en-US" sz="1200" i="1" dirty="0"/>
              <a:t>Flatiron School- Data Science</a:t>
            </a:r>
          </a:p>
          <a:p>
            <a:r>
              <a:rPr lang="en-US" sz="1200" i="1" dirty="0"/>
              <a:t>29 November ,2022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35" y="-1236821"/>
            <a:ext cx="3799840" cy="2011363"/>
          </a:xfrm>
        </p:spPr>
        <p:txBody>
          <a:bodyPr>
            <a:normAutofit/>
          </a:bodyPr>
          <a:lstStyle/>
          <a:p>
            <a:r>
              <a:rPr lang="en-US" sz="4800" b="1" u="sng" dirty="0"/>
              <a:t>OUTLINE	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19249"/>
            <a:ext cx="5600485" cy="5102225"/>
          </a:xfrm>
        </p:spPr>
        <p:txBody>
          <a:bodyPr>
            <a:norm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100" dirty="0"/>
              <a:t>Introduction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100" dirty="0"/>
              <a:t>Business Understanding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100" dirty="0"/>
              <a:t>Data Understanding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100" dirty="0"/>
              <a:t>Results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100" dirty="0"/>
              <a:t>Improvements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Using Neural Networks to Detect Pneumonia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59CB40C-ADAA-6863-63CA-CC7A646606B1}"/>
                  </a:ext>
                </a:extLst>
              </p14:cNvPr>
              <p14:cNvContentPartPr/>
              <p14:nvPr/>
            </p14:nvContentPartPr>
            <p14:xfrm>
              <a:off x="1219080" y="2133360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59CB40C-ADAA-6863-63CA-CC7A646606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10080" y="21247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7ED1B53-79AF-AD06-5ED0-0317F449A339}"/>
                  </a:ext>
                </a:extLst>
              </p14:cNvPr>
              <p14:cNvContentPartPr/>
              <p14:nvPr/>
            </p14:nvContentPartPr>
            <p14:xfrm>
              <a:off x="1219080" y="2133360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7ED1B53-79AF-AD06-5ED0-0317F449A33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10080" y="21247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DDDF66B-D3F2-495F-6465-C764D4127C9C}"/>
                  </a:ext>
                </a:extLst>
              </p14:cNvPr>
              <p14:cNvContentPartPr/>
              <p14:nvPr/>
            </p14:nvContentPartPr>
            <p14:xfrm>
              <a:off x="1219080" y="2133360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DDDF66B-D3F2-495F-6465-C764D4127C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10080" y="212472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36525"/>
            <a:ext cx="4770120" cy="1325563"/>
          </a:xfrm>
        </p:spPr>
        <p:txBody>
          <a:bodyPr>
            <a:noAutofit/>
          </a:bodyPr>
          <a:lstStyle/>
          <a:p>
            <a:r>
              <a:rPr lang="en-US" sz="4800" b="1" u="sng" dirty="0"/>
              <a:t>Introduction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3EC430-2E50-208A-ADB6-C341302F5A74}"/>
              </a:ext>
            </a:extLst>
          </p:cNvPr>
          <p:cNvSpPr txBox="1"/>
          <p:nvPr/>
        </p:nvSpPr>
        <p:spPr>
          <a:xfrm>
            <a:off x="508000" y="1690688"/>
            <a:ext cx="1018032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CNN—Convolutional Neural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Detects important features at pixel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Learns which features associate with which classes</a:t>
            </a:r>
          </a:p>
          <a:p>
            <a:endParaRPr lang="en-US" dirty="0"/>
          </a:p>
          <a:p>
            <a:r>
              <a:rPr lang="en-US" sz="3200" b="1" dirty="0"/>
              <a:t>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3200" b="1" dirty="0"/>
              <a:t>Metrics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Learning curve 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Loss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C5893D-1F91-99CC-DCE5-7D4C9D19706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6480710" y="2394693"/>
            <a:ext cx="5532614" cy="3844817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2E138941-769B-43B7-2EA1-1C11EDB4D09D}"/>
              </a:ext>
            </a:extLst>
          </p:cNvPr>
          <p:cNvGrpSpPr/>
          <p:nvPr/>
        </p:nvGrpSpPr>
        <p:grpSpPr>
          <a:xfrm>
            <a:off x="1716760" y="1910120"/>
            <a:ext cx="360" cy="360"/>
            <a:chOff x="1716760" y="1910120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A63FF64-0701-DF57-F942-54918BE2F580}"/>
                    </a:ext>
                  </a:extLst>
                </p14:cNvPr>
                <p14:cNvContentPartPr/>
                <p14:nvPr/>
              </p14:nvContentPartPr>
              <p14:xfrm>
                <a:off x="1716760" y="1910120"/>
                <a:ext cx="360" cy="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A63FF64-0701-DF57-F942-54918BE2F58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707760" y="19011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F6AE360-059A-B27F-748E-3DA17E2DBFF0}"/>
                    </a:ext>
                  </a:extLst>
                </p14:cNvPr>
                <p14:cNvContentPartPr/>
                <p14:nvPr/>
              </p14:nvContentPartPr>
              <p14:xfrm>
                <a:off x="1716760" y="1910120"/>
                <a:ext cx="360" cy="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F6AE360-059A-B27F-748E-3DA17E2DBFF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707760" y="19011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27BCD1F-B66A-C99E-0694-7FD0E9CAC31A}"/>
                    </a:ext>
                  </a:extLst>
                </p14:cNvPr>
                <p14:cNvContentPartPr/>
                <p14:nvPr/>
              </p14:nvContentPartPr>
              <p14:xfrm>
                <a:off x="1716760" y="1910120"/>
                <a:ext cx="360" cy="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27BCD1F-B66A-C99E-0694-7FD0E9CAC31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707760" y="19011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4F837A2-B2D2-9825-DD1D-84559CE10EBD}"/>
              </a:ext>
            </a:extLst>
          </p:cNvPr>
          <p:cNvGrpSpPr/>
          <p:nvPr/>
        </p:nvGrpSpPr>
        <p:grpSpPr>
          <a:xfrm>
            <a:off x="1727200" y="2031800"/>
            <a:ext cx="360" cy="360"/>
            <a:chOff x="1727200" y="2031800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B6704F1-75A3-784A-0AC6-876C6F3A16E2}"/>
                    </a:ext>
                  </a:extLst>
                </p14:cNvPr>
                <p14:cNvContentPartPr/>
                <p14:nvPr/>
              </p14:nvContentPartPr>
              <p14:xfrm>
                <a:off x="1727200" y="2031800"/>
                <a:ext cx="360" cy="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B6704F1-75A3-784A-0AC6-876C6F3A16E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718200" y="20228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57236A4-D39C-00CA-310C-5143BC7A90B4}"/>
                    </a:ext>
                  </a:extLst>
                </p14:cNvPr>
                <p14:cNvContentPartPr/>
                <p14:nvPr/>
              </p14:nvContentPartPr>
              <p14:xfrm>
                <a:off x="1727200" y="2031800"/>
                <a:ext cx="360" cy="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57236A4-D39C-00CA-310C-5143BC7A90B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718200" y="20228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78D1B2C-601A-6412-F964-BBFD0BF0EF9E}"/>
                    </a:ext>
                  </a:extLst>
                </p14:cNvPr>
                <p14:cNvContentPartPr/>
                <p14:nvPr/>
              </p14:nvContentPartPr>
              <p14:xfrm>
                <a:off x="1727200" y="2031800"/>
                <a:ext cx="360" cy="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78D1B2C-601A-6412-F964-BBFD0BF0EF9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718200" y="20228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811290C-60FF-CC46-60D6-85B571293F78}"/>
                    </a:ext>
                  </a:extLst>
                </p14:cNvPr>
                <p14:cNvContentPartPr/>
                <p14:nvPr/>
              </p14:nvContentPartPr>
              <p14:xfrm>
                <a:off x="1727200" y="2031800"/>
                <a:ext cx="360" cy="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811290C-60FF-CC46-60D6-85B571293F7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718200" y="20228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A83F0C7-6087-1212-B795-AF16D655171B}"/>
              </a:ext>
            </a:extLst>
          </p:cNvPr>
          <p:cNvGrpSpPr/>
          <p:nvPr/>
        </p:nvGrpSpPr>
        <p:grpSpPr>
          <a:xfrm>
            <a:off x="2336320" y="2580440"/>
            <a:ext cx="360" cy="360"/>
            <a:chOff x="2336320" y="2580440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549EC5C-9C56-DC87-C807-DC3737D6F366}"/>
                    </a:ext>
                  </a:extLst>
                </p14:cNvPr>
                <p14:cNvContentPartPr/>
                <p14:nvPr/>
              </p14:nvContentPartPr>
              <p14:xfrm>
                <a:off x="2336320" y="2580440"/>
                <a:ext cx="360" cy="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549EC5C-9C56-DC87-C807-DC3737D6F36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327680" y="25718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7C98044-9A75-49B5-D7EF-BC992E9C9F60}"/>
                    </a:ext>
                  </a:extLst>
                </p14:cNvPr>
                <p14:cNvContentPartPr/>
                <p14:nvPr/>
              </p14:nvContentPartPr>
              <p14:xfrm>
                <a:off x="2336320" y="2580440"/>
                <a:ext cx="360" cy="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7C98044-9A75-49B5-D7EF-BC992E9C9F6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327680" y="25718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FD3D5E3-60C2-6338-1CDA-CEC82063703F}"/>
                  </a:ext>
                </a:extLst>
              </p14:cNvPr>
              <p14:cNvContentPartPr/>
              <p14:nvPr/>
            </p14:nvContentPartPr>
            <p14:xfrm>
              <a:off x="1950400" y="3769520"/>
              <a:ext cx="360" cy="3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FD3D5E3-60C2-6338-1CDA-CEC82063703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41760" y="37605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AA570F2-6792-4814-A0BB-E6285B18831A}"/>
                  </a:ext>
                </a:extLst>
              </p14:cNvPr>
              <p14:cNvContentPartPr/>
              <p14:nvPr/>
            </p14:nvContentPartPr>
            <p14:xfrm>
              <a:off x="7812640" y="1777640"/>
              <a:ext cx="360" cy="3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AA570F2-6792-4814-A0BB-E6285B18831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03640" y="176864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5C0676C7-CE59-7F42-05CE-7E887430BDE4}"/>
              </a:ext>
            </a:extLst>
          </p:cNvPr>
          <p:cNvGrpSpPr/>
          <p:nvPr/>
        </p:nvGrpSpPr>
        <p:grpSpPr>
          <a:xfrm>
            <a:off x="7701040" y="3759080"/>
            <a:ext cx="360" cy="360"/>
            <a:chOff x="7701040" y="3759080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B3751E9-C94C-DF22-810D-69579EB7CAF5}"/>
                    </a:ext>
                  </a:extLst>
                </p14:cNvPr>
                <p14:cNvContentPartPr/>
                <p14:nvPr/>
              </p14:nvContentPartPr>
              <p14:xfrm>
                <a:off x="7701040" y="3759080"/>
                <a:ext cx="360" cy="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B3751E9-C94C-DF22-810D-69579EB7CAF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692040" y="37500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FD3DE76-CDC4-FB00-96C1-2B06C5AE6994}"/>
                    </a:ext>
                  </a:extLst>
                </p14:cNvPr>
                <p14:cNvContentPartPr/>
                <p14:nvPr/>
              </p14:nvContentPartPr>
              <p14:xfrm>
                <a:off x="7701040" y="3759080"/>
                <a:ext cx="360" cy="3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FD3DE76-CDC4-FB00-96C1-2B06C5AE699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692040" y="37500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23A7619-543C-1FBB-9221-6AE04E41134B}"/>
              </a:ext>
            </a:extLst>
          </p:cNvPr>
          <p:cNvGrpSpPr/>
          <p:nvPr/>
        </p:nvGrpSpPr>
        <p:grpSpPr>
          <a:xfrm>
            <a:off x="7223320" y="3007400"/>
            <a:ext cx="360" cy="360"/>
            <a:chOff x="7223320" y="3007400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AEAAA0B-510C-337B-3DEA-1A83913C327C}"/>
                    </a:ext>
                  </a:extLst>
                </p14:cNvPr>
                <p14:cNvContentPartPr/>
                <p14:nvPr/>
              </p14:nvContentPartPr>
              <p14:xfrm>
                <a:off x="7223320" y="3007400"/>
                <a:ext cx="360" cy="3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AEAAA0B-510C-337B-3DEA-1A83913C327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214680" y="29984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89C7EBF-57F9-89C0-2ECE-D6D59EACABD3}"/>
                    </a:ext>
                  </a:extLst>
                </p14:cNvPr>
                <p14:cNvContentPartPr/>
                <p14:nvPr/>
              </p14:nvContentPartPr>
              <p14:xfrm>
                <a:off x="7223320" y="3007400"/>
                <a:ext cx="360" cy="3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89C7EBF-57F9-89C0-2ECE-D6D59EACABD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214680" y="29984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FF63A59-177B-FF0B-3138-76AFE63B475F}"/>
              </a:ext>
            </a:extLst>
          </p:cNvPr>
          <p:cNvGrpSpPr/>
          <p:nvPr/>
        </p:nvGrpSpPr>
        <p:grpSpPr>
          <a:xfrm>
            <a:off x="4246480" y="2234840"/>
            <a:ext cx="360" cy="360"/>
            <a:chOff x="4246480" y="2234840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55D5BC7-B486-BEEC-3283-DF5B91092A14}"/>
                    </a:ext>
                  </a:extLst>
                </p14:cNvPr>
                <p14:cNvContentPartPr/>
                <p14:nvPr/>
              </p14:nvContentPartPr>
              <p14:xfrm>
                <a:off x="4246480" y="2234840"/>
                <a:ext cx="360" cy="3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55D5BC7-B486-BEEC-3283-DF5B91092A1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237840" y="22262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CADFCF9-356C-7448-EB92-327B2D4D09BC}"/>
                    </a:ext>
                  </a:extLst>
                </p14:cNvPr>
                <p14:cNvContentPartPr/>
                <p14:nvPr/>
              </p14:nvContentPartPr>
              <p14:xfrm>
                <a:off x="4246480" y="2234840"/>
                <a:ext cx="360" cy="3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CADFCF9-356C-7448-EB92-327B2D4D09B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237840" y="22262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4" y="0"/>
            <a:ext cx="6696075" cy="1909763"/>
          </a:xfrm>
        </p:spPr>
        <p:txBody>
          <a:bodyPr>
            <a:normAutofit/>
          </a:bodyPr>
          <a:lstStyle/>
          <a:p>
            <a:r>
              <a:rPr lang="en-US" sz="5400" dirty="0"/>
              <a:t>BUSINESS UNDERSTANDING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FD0450-A909-4CD9-8912-96A19ACEB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6605" y="2305923"/>
            <a:ext cx="6696074" cy="316015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Hospital wants to upgrade its Xray machines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New model of machine has machine learning diagnostic feature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Streamlines triage and diagnosis by flagging </a:t>
            </a:r>
            <a:r>
              <a:rPr lang="en-US" sz="2400" b="1" dirty="0" err="1">
                <a:solidFill>
                  <a:schemeClr val="tx1"/>
                </a:solidFill>
              </a:rPr>
              <a:t>xray</a:t>
            </a:r>
            <a:r>
              <a:rPr lang="en-US" sz="2400" b="1" dirty="0">
                <a:solidFill>
                  <a:schemeClr val="tx1"/>
                </a:solidFill>
              </a:rPr>
              <a:t> prints suggestive of pneumonia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Allows medical staff to focus attention on likely positive cases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3D834-F1E2-4848-8093-D412A7B081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5A49C-96F4-440D-B89E-A0AE94F70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/>
          <a:p>
            <a:r>
              <a:rPr lang="en-US" dirty="0"/>
              <a:t>Using Neural Networks to Detect Pneumonia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BD3710-E823-106A-AD2B-A2E698A2F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5065" y="2535238"/>
            <a:ext cx="4380194" cy="418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382804" y="144540"/>
            <a:ext cx="8421688" cy="1325563"/>
          </a:xfrm>
        </p:spPr>
        <p:txBody>
          <a:bodyPr>
            <a:normAutofit/>
          </a:bodyPr>
          <a:lstStyle/>
          <a:p>
            <a:r>
              <a:rPr lang="en-US" sz="4800" dirty="0"/>
              <a:t>DATA</a:t>
            </a:r>
          </a:p>
        </p:txBody>
      </p: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37DEDF5-3FCD-4BC2-86A5-7BE2BF01EA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918C3C97-444D-4600-8553-B9C4C1F8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9" name="Picture Placeholder 28">
            <a:extLst>
              <a:ext uri="{FF2B5EF4-FFF2-40B4-BE49-F238E27FC236}">
                <a16:creationId xmlns:a16="http://schemas.microsoft.com/office/drawing/2014/main" id="{94139E76-1824-2845-7A71-D9ED69E07D1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9777" r="9777"/>
          <a:stretch>
            <a:fillRect/>
          </a:stretch>
        </p:blipFill>
        <p:spPr>
          <a:xfrm>
            <a:off x="5808752" y="524486"/>
            <a:ext cx="6014426" cy="60144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A649A0E1-6990-E3FA-AD4D-7A366C4144DB}"/>
              </a:ext>
            </a:extLst>
          </p:cNvPr>
          <p:cNvSpPr txBox="1"/>
          <p:nvPr/>
        </p:nvSpPr>
        <p:spPr>
          <a:xfrm>
            <a:off x="619760" y="1706880"/>
            <a:ext cx="506984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X-Ray images from Guangzhou Women’s and Children’s Hospital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5,856 jpeg images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Classified as ‘Normal(0)’ or ‘Pneumonia(1)’</a:t>
            </a:r>
          </a:p>
        </p:txBody>
      </p:sp>
    </p:spTree>
    <p:extLst>
      <p:ext uri="{BB962C8B-B14F-4D97-AF65-F5344CB8AC3E}">
        <p14:creationId xmlns:p14="http://schemas.microsoft.com/office/powerpoint/2010/main" val="2619301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Test Accuracy per Model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Using Neural Networks to Detect Pneumonia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402ABB24-91D8-2880-DAD3-67C783F2B8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525474"/>
              </p:ext>
            </p:extLst>
          </p:nvPr>
        </p:nvGraphicFramePr>
        <p:xfrm>
          <a:off x="1290320" y="1690688"/>
          <a:ext cx="939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4750">
                  <a:extLst>
                    <a:ext uri="{9D8B030D-6E8A-4147-A177-3AD203B41FA5}">
                      <a16:colId xmlns:a16="http://schemas.microsoft.com/office/drawing/2014/main" val="1616907642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574532179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347328765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542521279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4180634928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3505687205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800345771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382137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cap="none" spc="0" dirty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Baseline</a:t>
                      </a:r>
                      <a:endParaRPr lang="en-US" b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Model_1</a:t>
                      </a:r>
                      <a:endParaRPr lang="en-US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Model_2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Model_3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Model_4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Model_5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Model_6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Model_7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142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93.39%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95.05%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95.05%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94.36%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93.51%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95.05%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94.70%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94.02%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522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9682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D0E59-4C68-4F87-9821-23C69713D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400" y="0"/>
            <a:ext cx="12344400" cy="731520"/>
          </a:xfrm>
        </p:spPr>
        <p:txBody>
          <a:bodyPr>
            <a:normAutofit/>
          </a:bodyPr>
          <a:lstStyle/>
          <a:p>
            <a:r>
              <a:rPr lang="en-US" sz="3200" b="1" dirty="0"/>
              <a:t>RESULTs: Confusion Matrices and learning curves</a:t>
            </a:r>
          </a:p>
        </p:txBody>
      </p:sp>
      <p:sp>
        <p:nvSpPr>
          <p:cNvPr id="56" name="Date Placeholder 55">
            <a:extLst>
              <a:ext uri="{FF2B5EF4-FFF2-40B4-BE49-F238E27FC236}">
                <a16:creationId xmlns:a16="http://schemas.microsoft.com/office/drawing/2014/main" id="{B289356A-BDA0-4234-84F2-9F2F25D0D7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7" name="Footer Placeholder 56">
            <a:extLst>
              <a:ext uri="{FF2B5EF4-FFF2-40B4-BE49-F238E27FC236}">
                <a16:creationId xmlns:a16="http://schemas.microsoft.com/office/drawing/2014/main" id="{3A38BE84-957B-46B9-A315-4B5064DFF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8" name="Slide Number Placeholder 57">
            <a:extLst>
              <a:ext uri="{FF2B5EF4-FFF2-40B4-BE49-F238E27FC236}">
                <a16:creationId xmlns:a16="http://schemas.microsoft.com/office/drawing/2014/main" id="{E1900601-8B04-4FF3-B06F-6BEFAC655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30" name="Picture 329">
            <a:extLst>
              <a:ext uri="{FF2B5EF4-FFF2-40B4-BE49-F238E27FC236}">
                <a16:creationId xmlns:a16="http://schemas.microsoft.com/office/drawing/2014/main" id="{0F1F30DA-C460-2654-3426-83B446A4C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2081" y="903288"/>
            <a:ext cx="2651919" cy="2014299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333" name="Picture 332">
            <a:extLst>
              <a:ext uri="{FF2B5EF4-FFF2-40B4-BE49-F238E27FC236}">
                <a16:creationId xmlns:a16="http://schemas.microsoft.com/office/drawing/2014/main" id="{5AB54B47-E635-9F3B-3317-2E0CF62771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081" y="4073525"/>
            <a:ext cx="2651919" cy="2113915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334" name="Picture 333">
            <a:extLst>
              <a:ext uri="{FF2B5EF4-FFF2-40B4-BE49-F238E27FC236}">
                <a16:creationId xmlns:a16="http://schemas.microsoft.com/office/drawing/2014/main" id="{156C20D6-EF44-1DD0-0524-93360510BB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0995" y="4073525"/>
            <a:ext cx="5729605" cy="2134182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335" name="Picture 334">
            <a:extLst>
              <a:ext uri="{FF2B5EF4-FFF2-40B4-BE49-F238E27FC236}">
                <a16:creationId xmlns:a16="http://schemas.microsoft.com/office/drawing/2014/main" id="{AF0ED287-AFAD-3F76-CE32-3F859A0739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80995" y="900430"/>
            <a:ext cx="5729605" cy="2014299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336" name="TextBox 335">
            <a:extLst>
              <a:ext uri="{FF2B5EF4-FFF2-40B4-BE49-F238E27FC236}">
                <a16:creationId xmlns:a16="http://schemas.microsoft.com/office/drawing/2014/main" id="{A6E721A9-3E9C-46DA-5A3D-1623E1BC8F45}"/>
              </a:ext>
            </a:extLst>
          </p:cNvPr>
          <p:cNvSpPr txBox="1"/>
          <p:nvPr/>
        </p:nvSpPr>
        <p:spPr>
          <a:xfrm>
            <a:off x="8697595" y="2346960"/>
            <a:ext cx="2042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Baseline</a:t>
            </a: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1F6AE0FD-A9A6-4573-FE51-44D56F32AE71}"/>
              </a:ext>
            </a:extLst>
          </p:cNvPr>
          <p:cNvSpPr txBox="1"/>
          <p:nvPr/>
        </p:nvSpPr>
        <p:spPr>
          <a:xfrm>
            <a:off x="8706824" y="5479554"/>
            <a:ext cx="19675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Model 7</a:t>
            </a:r>
          </a:p>
        </p:txBody>
      </p:sp>
    </p:spTree>
    <p:extLst>
      <p:ext uri="{BB962C8B-B14F-4D97-AF65-F5344CB8AC3E}">
        <p14:creationId xmlns:p14="http://schemas.microsoft.com/office/powerpoint/2010/main" val="4055079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61075" y="96520"/>
            <a:ext cx="6040120" cy="1715531"/>
          </a:xfrm>
        </p:spPr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944CF31-1D60-3903-EEB3-BB20D32058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2246472"/>
            <a:ext cx="5120640" cy="388000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Use model more for triage and rapid assessment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Highlights cases requiring closer examination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Shortens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Always have trained medical staff review cases</a:t>
            </a:r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Mirjam Nilsson</a:t>
            </a:r>
          </a:p>
          <a:p>
            <a:r>
              <a:rPr lang="en-US" sz="4900" dirty="0">
                <a:solidFill>
                  <a:schemeClr val="tx1"/>
                </a:solidFill>
              </a:rPr>
              <a:t>Questions? Comments?</a:t>
            </a:r>
          </a:p>
          <a:p>
            <a:endParaRPr lang="en-US" sz="4900" dirty="0">
              <a:solidFill>
                <a:schemeClr val="tx1"/>
              </a:solidFill>
            </a:endParaRPr>
          </a:p>
          <a:p>
            <a:r>
              <a:rPr lang="en-US" sz="4900" dirty="0">
                <a:solidFill>
                  <a:schemeClr val="tx1"/>
                </a:solidFill>
              </a:rPr>
              <a:t>Matthew Noonan</a:t>
            </a:r>
          </a:p>
          <a:p>
            <a:r>
              <a:rPr lang="en-US" sz="4900" dirty="0">
                <a:solidFill>
                  <a:schemeClr val="tx1"/>
                </a:solidFill>
              </a:rPr>
              <a:t>Email: mcn9284@gmail.com</a:t>
            </a:r>
            <a:r>
              <a:rPr lang="en-US" sz="4900" dirty="0"/>
              <a:t>.com</a:t>
            </a:r>
          </a:p>
          <a:p>
            <a:r>
              <a:rPr lang="en-US" sz="4900" dirty="0"/>
              <a:t>www.contoso.com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C7382-18E7-4821-8C61-461D6BB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Using Neural Networks to Detect Pneumonia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71FBE19-9FF6-16B4-8EC4-3024937247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5760" y="1602611"/>
            <a:ext cx="4179570" cy="152473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{6CD1E103-AB3D-44BC-94EF-4848D444AF0A}tf67328976_win32</Template>
  <TotalTime>4211</TotalTime>
  <Words>265</Words>
  <Application>Microsoft Office PowerPoint</Application>
  <PresentationFormat>Widescreen</PresentationFormat>
  <Paragraphs>88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Courier New</vt:lpstr>
      <vt:lpstr>Tenorite</vt:lpstr>
      <vt:lpstr>Office Theme</vt:lpstr>
      <vt:lpstr>Using Neural Networks to Detect Pneumonia</vt:lpstr>
      <vt:lpstr>OUTLINE    </vt:lpstr>
      <vt:lpstr>Introduction</vt:lpstr>
      <vt:lpstr>BUSINESS UNDERSTANDING</vt:lpstr>
      <vt:lpstr>DATA</vt:lpstr>
      <vt:lpstr>Results  Test Accuracy per Model</vt:lpstr>
      <vt:lpstr>RESULTs: Confusion Matrices and learning curves</vt:lpstr>
      <vt:lpstr>Recommendations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Neural Networks to Detect PneuMonia</dc:title>
  <dc:creator>Beulah Pizzahotpockets</dc:creator>
  <cp:lastModifiedBy>Matthew Noonan</cp:lastModifiedBy>
  <cp:revision>2</cp:revision>
  <dcterms:created xsi:type="dcterms:W3CDTF">2022-11-17T00:41:19Z</dcterms:created>
  <dcterms:modified xsi:type="dcterms:W3CDTF">2022-11-30T19:31:46Z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