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3" autoAdjust="0"/>
    <p:restoredTop sz="94660"/>
  </p:normalViewPr>
  <p:slideViewPr>
    <p:cSldViewPr>
      <p:cViewPr>
        <p:scale>
          <a:sx n="25" d="100"/>
          <a:sy n="25" d="100"/>
        </p:scale>
        <p:origin x="-4440" y="-2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62FF7-318E-4F6A-ABA6-8929ABC0012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552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DD50-6361-4308-983D-5B7616E677D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954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5236C-3122-44DE-8642-18AEEB7E60A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5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7A3A-B627-4C97-AF37-151C69BE833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8351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B6426-EFD8-4406-BE32-56CE87B3E2E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529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37DD9-2CFB-4E77-9829-705027877B5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678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CC42C-8FEA-486D-B445-658A98D720D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0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5CF7D-87D4-463C-B826-97FBEFEA6C9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9076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D371D-85EC-45B4-B403-FD29A9C4B66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877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F2216-AFEB-47C8-817E-E455C7F9D6C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114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4C9A1-24DF-401E-84FA-1AC20D17ADE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121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3B8245A-7F88-4D19-B989-0154B721B5C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9900592" y="-10529192"/>
            <a:ext cx="18626328" cy="11824086"/>
            <a:chOff x="9900592" y="-10529192"/>
            <a:chExt cx="18626328" cy="11824086"/>
          </a:xfrm>
        </p:grpSpPr>
        <p:pic>
          <p:nvPicPr>
            <p:cNvPr id="2050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11" t="29874" r="34979" b="36784"/>
            <a:stretch>
              <a:fillRect/>
            </a:stretch>
          </p:blipFill>
          <p:spPr bwMode="auto">
            <a:xfrm>
              <a:off x="9900592" y="-10529192"/>
              <a:ext cx="18626328" cy="1005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矩形 22"/>
            <p:cNvSpPr/>
            <p:nvPr/>
          </p:nvSpPr>
          <p:spPr bwMode="auto">
            <a:xfrm>
              <a:off x="20053720" y="-8808838"/>
              <a:ext cx="2243138" cy="2444750"/>
            </a:xfrm>
            <a:prstGeom prst="rect">
              <a:avLst/>
            </a:prstGeom>
            <a:noFill/>
            <a:ln w="762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TextBox 72"/>
            <p:cNvSpPr txBox="1">
              <a:spLocks noChangeArrowheads="1"/>
            </p:cNvSpPr>
            <p:nvPr/>
          </p:nvSpPr>
          <p:spPr bwMode="auto">
            <a:xfrm>
              <a:off x="16280554" y="-459432"/>
              <a:ext cx="5866405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5400" b="1" dirty="0" smtClean="0"/>
                <a:t>(e) DSI-11 </a:t>
              </a:r>
              <a:r>
                <a:rPr lang="en-US" altLang="zh-CN" sz="5400" b="1" dirty="0"/>
                <a:t>Ex Vivo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-9541568" y="546248"/>
            <a:ext cx="19255602" cy="11379696"/>
            <a:chOff x="-9541568" y="546248"/>
            <a:chExt cx="19255602" cy="11379696"/>
          </a:xfrm>
        </p:grpSpPr>
        <p:pic>
          <p:nvPicPr>
            <p:cNvPr id="2051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29" t="26482" r="23119" b="26205"/>
            <a:stretch>
              <a:fillRect/>
            </a:stretch>
          </p:blipFill>
          <p:spPr bwMode="auto">
            <a:xfrm>
              <a:off x="-9541568" y="546248"/>
              <a:ext cx="19255602" cy="1051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矩形 44"/>
            <p:cNvSpPr/>
            <p:nvPr/>
          </p:nvSpPr>
          <p:spPr bwMode="auto">
            <a:xfrm>
              <a:off x="-1272413" y="2483675"/>
              <a:ext cx="2243138" cy="2444750"/>
            </a:xfrm>
            <a:prstGeom prst="rect">
              <a:avLst/>
            </a:prstGeom>
            <a:noFill/>
            <a:ln w="762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TextBox 72"/>
            <p:cNvSpPr txBox="1">
              <a:spLocks noChangeArrowheads="1"/>
            </p:cNvSpPr>
            <p:nvPr/>
          </p:nvSpPr>
          <p:spPr bwMode="auto">
            <a:xfrm>
              <a:off x="-6251073" y="11002614"/>
              <a:ext cx="1267461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5400" b="1" dirty="0" smtClean="0"/>
                <a:t>(f) </a:t>
              </a:r>
              <a:r>
                <a:rPr lang="en-US" altLang="zh-CN" sz="5400" b="1" dirty="0" smtClean="0"/>
                <a:t>DSI-11-b10k </a:t>
              </a:r>
              <a:r>
                <a:rPr lang="en-US" altLang="zh-CN" sz="5400" b="1" dirty="0" smtClean="0"/>
                <a:t>In </a:t>
              </a:r>
              <a:r>
                <a:rPr lang="en-US" altLang="zh-CN" sz="5400" b="1" dirty="0"/>
                <a:t>Vivo (</a:t>
              </a:r>
              <a:r>
                <a:rPr lang="en-US" altLang="zh-CN" sz="5400" b="1" dirty="0" err="1" smtClean="0"/>
                <a:t>G</a:t>
              </a:r>
              <a:r>
                <a:rPr lang="en-US" altLang="zh-CN" sz="5400" b="1" baseline="-25000" dirty="0" err="1" smtClean="0"/>
                <a:t>max</a:t>
              </a:r>
              <a:r>
                <a:rPr lang="en-US" altLang="zh-CN" sz="5400" b="1" dirty="0" smtClean="0"/>
                <a:t>=225mT/m)</a:t>
              </a:r>
              <a:endParaRPr lang="en-US" altLang="zh-CN" sz="5400" b="1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859289" y="576649"/>
            <a:ext cx="18624805" cy="11480537"/>
            <a:chOff x="9859289" y="576649"/>
            <a:chExt cx="18624805" cy="1148053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12" t="25075" r="22363" b="25670"/>
            <a:stretch/>
          </p:blipFill>
          <p:spPr>
            <a:xfrm>
              <a:off x="9859289" y="576649"/>
              <a:ext cx="18624805" cy="10515600"/>
            </a:xfrm>
            <a:prstGeom prst="rect">
              <a:avLst/>
            </a:prstGeom>
          </p:spPr>
        </p:pic>
        <p:sp>
          <p:nvSpPr>
            <p:cNvPr id="38" name="TextBox 72"/>
            <p:cNvSpPr txBox="1">
              <a:spLocks noChangeArrowheads="1"/>
            </p:cNvSpPr>
            <p:nvPr/>
          </p:nvSpPr>
          <p:spPr bwMode="auto">
            <a:xfrm>
              <a:off x="12921952" y="11133856"/>
              <a:ext cx="12499478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5400" b="1" dirty="0" smtClean="0"/>
                <a:t>(g) DSI-11-b7k </a:t>
              </a:r>
              <a:r>
                <a:rPr lang="en-US" altLang="zh-CN" sz="5400" b="1" dirty="0" smtClean="0"/>
                <a:t>In Vivo (</a:t>
              </a:r>
              <a:r>
                <a:rPr lang="en-US" altLang="zh-CN" sz="5400" b="1" dirty="0" err="1" smtClean="0"/>
                <a:t>G</a:t>
              </a:r>
              <a:r>
                <a:rPr lang="en-US" altLang="zh-CN" sz="5400" b="1" baseline="-25000" dirty="0" err="1" smtClean="0"/>
                <a:t>max</a:t>
              </a:r>
              <a:r>
                <a:rPr lang="en-US" altLang="zh-CN" sz="5400" b="1" dirty="0" smtClean="0"/>
                <a:t>=40mT/m)</a:t>
              </a:r>
              <a:endParaRPr lang="en-US" altLang="zh-CN" sz="5400" b="1" dirty="0"/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17821472" y="2564904"/>
              <a:ext cx="2243138" cy="2444750"/>
            </a:xfrm>
            <a:prstGeom prst="rect">
              <a:avLst/>
            </a:prstGeom>
            <a:noFill/>
            <a:ln w="762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-8677472" y="-10529192"/>
            <a:ext cx="7920880" cy="5029200"/>
            <a:chOff x="-8677472" y="-10529192"/>
            <a:chExt cx="7920880" cy="5029200"/>
          </a:xfrm>
        </p:grpSpPr>
        <p:grpSp>
          <p:nvGrpSpPr>
            <p:cNvPr id="2059" name="组合 6"/>
            <p:cNvGrpSpPr>
              <a:grpSpLocks/>
            </p:cNvGrpSpPr>
            <p:nvPr/>
          </p:nvGrpSpPr>
          <p:grpSpPr bwMode="auto">
            <a:xfrm>
              <a:off x="-2609192" y="-9158831"/>
              <a:ext cx="1852600" cy="1900103"/>
              <a:chOff x="13517876" y="-3123382"/>
              <a:chExt cx="1052778" cy="107929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3517876" y="-3123382"/>
                <a:ext cx="1052778" cy="10523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2062" name="组合 3"/>
              <p:cNvGrpSpPr>
                <a:grpSpLocks/>
              </p:cNvGrpSpPr>
              <p:nvPr/>
            </p:nvGrpSpPr>
            <p:grpSpPr bwMode="auto">
              <a:xfrm>
                <a:off x="13573000" y="-3123382"/>
                <a:ext cx="942530" cy="1079292"/>
                <a:chOff x="14224282" y="2808312"/>
                <a:chExt cx="5234192" cy="5993904"/>
              </a:xfrm>
            </p:grpSpPr>
            <p:sp>
              <p:nvSpPr>
                <p:cNvPr id="2" name="椭圆 1"/>
                <p:cNvSpPr/>
                <p:nvPr/>
              </p:nvSpPr>
              <p:spPr>
                <a:xfrm>
                  <a:off x="15928700" y="4967878"/>
                  <a:ext cx="1772447" cy="1771730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00FF00"/>
                    </a:solidFill>
                  </a:endParaRPr>
                </a:p>
              </p:txBody>
            </p:sp>
            <p:sp>
              <p:nvSpPr>
                <p:cNvPr id="3" name="等腰三角形 2"/>
                <p:cNvSpPr/>
                <p:nvPr/>
              </p:nvSpPr>
              <p:spPr>
                <a:xfrm rot="-1800000">
                  <a:off x="17401330" y="4650553"/>
                  <a:ext cx="2036997" cy="178054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41" name="等腰三角形 40"/>
                <p:cNvSpPr/>
                <p:nvPr/>
              </p:nvSpPr>
              <p:spPr>
                <a:xfrm>
                  <a:off x="15787609" y="2808312"/>
                  <a:ext cx="2054628" cy="1771725"/>
                </a:xfrm>
                <a:prstGeom prst="triangl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42" name="等腰三角形 41"/>
                <p:cNvSpPr/>
                <p:nvPr/>
              </p:nvSpPr>
              <p:spPr>
                <a:xfrm rot="1800000" flipH="1">
                  <a:off x="14226793" y="4650553"/>
                  <a:ext cx="2054634" cy="178054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43" name="等腰三角形 42"/>
                <p:cNvSpPr/>
                <p:nvPr/>
              </p:nvSpPr>
              <p:spPr>
                <a:xfrm flipV="1">
                  <a:off x="15787609" y="7030486"/>
                  <a:ext cx="2054628" cy="1771730"/>
                </a:xfrm>
                <a:prstGeom prst="triangl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  <p:pic>
          <p:nvPicPr>
            <p:cNvPr id="47" name="Picture 17" descr="Screenshot from 2014-09-01 20:23:00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59" t="28201" r="13101" b="29923"/>
            <a:stretch/>
          </p:blipFill>
          <p:spPr bwMode="auto">
            <a:xfrm>
              <a:off x="-8592963" y="-10529192"/>
              <a:ext cx="5445355" cy="4838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3" name="TextBox 26"/>
            <p:cNvSpPr txBox="1">
              <a:spLocks noChangeArrowheads="1"/>
            </p:cNvSpPr>
            <p:nvPr/>
          </p:nvSpPr>
          <p:spPr bwMode="auto">
            <a:xfrm>
              <a:off x="-8677472" y="-6700143"/>
              <a:ext cx="754063" cy="120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7200" b="1" dirty="0">
                  <a:solidFill>
                    <a:schemeClr val="bg1"/>
                  </a:solidFill>
                </a:rPr>
                <a:t>a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7757" y="-10529192"/>
            <a:ext cx="9258334" cy="5029200"/>
            <a:chOff x="407757" y="-10529192"/>
            <a:chExt cx="9258334" cy="5029200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9" t="23261" r="19714" b="15088"/>
            <a:stretch/>
          </p:blipFill>
          <p:spPr>
            <a:xfrm>
              <a:off x="428220" y="-10529192"/>
              <a:ext cx="9237871" cy="4937760"/>
            </a:xfrm>
            <a:prstGeom prst="rect">
              <a:avLst/>
            </a:prstGeom>
          </p:spPr>
        </p:pic>
        <p:sp>
          <p:nvSpPr>
            <p:cNvPr id="53" name="矩形 52"/>
            <p:cNvSpPr/>
            <p:nvPr/>
          </p:nvSpPr>
          <p:spPr bwMode="auto">
            <a:xfrm>
              <a:off x="2222028" y="-9892480"/>
              <a:ext cx="5590332" cy="30944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77" name="TextBox 15"/>
            <p:cNvSpPr txBox="1">
              <a:spLocks noChangeArrowheads="1"/>
            </p:cNvSpPr>
            <p:nvPr/>
          </p:nvSpPr>
          <p:spPr bwMode="auto">
            <a:xfrm>
              <a:off x="5670225" y="-10404424"/>
              <a:ext cx="1506627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CR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2076" name="TextBox 14"/>
            <p:cNvSpPr txBox="1">
              <a:spLocks noChangeArrowheads="1"/>
            </p:cNvSpPr>
            <p:nvPr/>
          </p:nvSpPr>
          <p:spPr bwMode="auto">
            <a:xfrm>
              <a:off x="7938558" y="-7012160"/>
              <a:ext cx="1385970" cy="1014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CC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2078" name="TextBox 18"/>
            <p:cNvSpPr txBox="1">
              <a:spLocks noChangeArrowheads="1"/>
            </p:cNvSpPr>
            <p:nvPr/>
          </p:nvSpPr>
          <p:spPr bwMode="auto">
            <a:xfrm>
              <a:off x="1664104" y="-6732016"/>
              <a:ext cx="1971792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SLF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2079" name="TextBox 27"/>
            <p:cNvSpPr txBox="1">
              <a:spLocks noChangeArrowheads="1"/>
            </p:cNvSpPr>
            <p:nvPr/>
          </p:nvSpPr>
          <p:spPr bwMode="auto">
            <a:xfrm>
              <a:off x="407757" y="-6700143"/>
              <a:ext cx="754108" cy="120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7200" b="1" dirty="0">
                  <a:solidFill>
                    <a:schemeClr val="bg1"/>
                  </a:solidFill>
                </a:rPr>
                <a:t>b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-9541568" y="-5413810"/>
            <a:ext cx="9295532" cy="5082970"/>
            <a:chOff x="-9541568" y="-5413810"/>
            <a:chExt cx="9295532" cy="5082970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28" t="23381" r="19849" b="15292"/>
            <a:stretch/>
          </p:blipFill>
          <p:spPr>
            <a:xfrm>
              <a:off x="-9541568" y="-5413810"/>
              <a:ext cx="9295532" cy="4937760"/>
            </a:xfrm>
            <a:prstGeom prst="rect">
              <a:avLst/>
            </a:prstGeom>
          </p:spPr>
        </p:pic>
        <p:sp>
          <p:nvSpPr>
            <p:cNvPr id="54" name="矩形 53"/>
            <p:cNvSpPr/>
            <p:nvPr/>
          </p:nvSpPr>
          <p:spPr bwMode="auto">
            <a:xfrm>
              <a:off x="-7688968" y="-4823345"/>
              <a:ext cx="5590332" cy="30944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6" name="TextBox 18"/>
            <p:cNvSpPr txBox="1">
              <a:spLocks noChangeArrowheads="1"/>
            </p:cNvSpPr>
            <p:nvPr/>
          </p:nvSpPr>
          <p:spPr bwMode="auto">
            <a:xfrm>
              <a:off x="-9510164" y="-3784119"/>
              <a:ext cx="1971792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SLF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15"/>
            <p:cNvSpPr txBox="1">
              <a:spLocks noChangeArrowheads="1"/>
            </p:cNvSpPr>
            <p:nvPr/>
          </p:nvSpPr>
          <p:spPr bwMode="auto">
            <a:xfrm>
              <a:off x="-5293096" y="-5291856"/>
              <a:ext cx="1506627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CR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14"/>
            <p:cNvSpPr txBox="1">
              <a:spLocks noChangeArrowheads="1"/>
            </p:cNvSpPr>
            <p:nvPr/>
          </p:nvSpPr>
          <p:spPr bwMode="auto">
            <a:xfrm>
              <a:off x="-1965398" y="-2193924"/>
              <a:ext cx="1385970" cy="1014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CC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28"/>
            <p:cNvSpPr txBox="1">
              <a:spLocks noChangeArrowheads="1"/>
            </p:cNvSpPr>
            <p:nvPr/>
          </p:nvSpPr>
          <p:spPr bwMode="auto">
            <a:xfrm>
              <a:off x="-9541568" y="-1530991"/>
              <a:ext cx="754076" cy="120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7200" b="1" dirty="0">
                  <a:solidFill>
                    <a:schemeClr val="bg1"/>
                  </a:solidFill>
                </a:rPr>
                <a:t>c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07757" y="-5413810"/>
            <a:ext cx="9306277" cy="5082970"/>
            <a:chOff x="407757" y="-5413810"/>
            <a:chExt cx="9306277" cy="5082970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54" t="23472" r="19717" b="15130"/>
            <a:stretch/>
          </p:blipFill>
          <p:spPr>
            <a:xfrm>
              <a:off x="428220" y="-5413810"/>
              <a:ext cx="9285814" cy="4937760"/>
            </a:xfrm>
            <a:prstGeom prst="rect">
              <a:avLst/>
            </a:prstGeom>
          </p:spPr>
        </p:pic>
        <p:sp>
          <p:nvSpPr>
            <p:cNvPr id="55" name="矩形 54"/>
            <p:cNvSpPr/>
            <p:nvPr/>
          </p:nvSpPr>
          <p:spPr bwMode="auto">
            <a:xfrm>
              <a:off x="2304536" y="-4842395"/>
              <a:ext cx="5590332" cy="30944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9" name="TextBox 18"/>
            <p:cNvSpPr txBox="1">
              <a:spLocks noChangeArrowheads="1"/>
            </p:cNvSpPr>
            <p:nvPr/>
          </p:nvSpPr>
          <p:spPr bwMode="auto">
            <a:xfrm>
              <a:off x="1691680" y="-4203848"/>
              <a:ext cx="1971792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SLF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14"/>
            <p:cNvSpPr txBox="1">
              <a:spLocks noChangeArrowheads="1"/>
            </p:cNvSpPr>
            <p:nvPr/>
          </p:nvSpPr>
          <p:spPr bwMode="auto">
            <a:xfrm>
              <a:off x="8237904" y="-1905892"/>
              <a:ext cx="1385970" cy="1014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CC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15"/>
            <p:cNvSpPr txBox="1">
              <a:spLocks noChangeArrowheads="1"/>
            </p:cNvSpPr>
            <p:nvPr/>
          </p:nvSpPr>
          <p:spPr bwMode="auto">
            <a:xfrm>
              <a:off x="5508104" y="-5291856"/>
              <a:ext cx="1506627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CR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28"/>
            <p:cNvSpPr txBox="1">
              <a:spLocks noChangeArrowheads="1"/>
            </p:cNvSpPr>
            <p:nvPr/>
          </p:nvSpPr>
          <p:spPr bwMode="auto">
            <a:xfrm>
              <a:off x="407757" y="-1531169"/>
              <a:ext cx="75407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7200" b="1" dirty="0">
                  <a:solidFill>
                    <a:schemeClr val="bg1"/>
                  </a:solidFill>
                </a:rPr>
                <a:t>d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</TotalTime>
  <Pages>0</Pages>
  <Words>37</Words>
  <Characters>0</Characters>
  <Application>Microsoft Office PowerPoint</Application>
  <DocSecurity>0</DocSecurity>
  <PresentationFormat>全屏显示(4:3)</PresentationFormat>
  <Lines>0</Lines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默认设计模板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Seven</dc:creator>
  <cp:lastModifiedBy>Administrator</cp:lastModifiedBy>
  <cp:revision>60</cp:revision>
  <dcterms:created xsi:type="dcterms:W3CDTF">2012-06-06T01:30:27Z</dcterms:created>
  <dcterms:modified xsi:type="dcterms:W3CDTF">2015-09-14T18:47:54Z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