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 autoAdjust="0"/>
    <p:restoredTop sz="92575" autoAdjust="0"/>
  </p:normalViewPr>
  <p:slideViewPr>
    <p:cSldViewPr>
      <p:cViewPr>
        <p:scale>
          <a:sx n="10" d="100"/>
          <a:sy n="10" d="100"/>
        </p:scale>
        <p:origin x="-4848" y="-25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566E556-647C-4606-B917-4BE833F82A6F}" type="datetimeFigureOut">
              <a:rPr lang="zh-CN" altLang="en-US"/>
              <a:pPr>
                <a:defRPr/>
              </a:pPr>
              <a:t>2015/9/13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8D0BFE8-0B1B-48D1-8B44-AFF1466F24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88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0EDE9-A13C-4E07-A763-3CD3975EA13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01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91A64-7A68-42C4-BBBE-C88F97EBEA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832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8AAD9-35A7-4049-B3CE-4C8F1F6888F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03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341F9-363D-4CCC-A894-3EFC418BDEF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92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C1A76-1416-4F51-BFE8-3EFEA72C45F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66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08230-EC27-4182-AA0E-0BEF236B545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39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F2A10-BA26-49A6-833F-D17E577EAAC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995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F62EB-7571-47B7-9A23-AFE7FBE87A0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664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371F9-6259-4C5A-8F39-8E484037BD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95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3EB3-2EF3-430F-9F98-B950F9ACE42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538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6029F-3EA4-43BC-BB6E-31D302A8A6E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687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7F29AE7-4A67-4715-8AB2-F1F74229E86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8195956" y="-6652120"/>
            <a:ext cx="24914499" cy="20778066"/>
            <a:chOff x="-8195956" y="-6652120"/>
            <a:chExt cx="24914499" cy="20778066"/>
          </a:xfrm>
        </p:grpSpPr>
        <p:sp>
          <p:nvSpPr>
            <p:cNvPr id="2087" name="TextBox 72"/>
            <p:cNvSpPr txBox="1">
              <a:spLocks noChangeArrowheads="1"/>
            </p:cNvSpPr>
            <p:nvPr/>
          </p:nvSpPr>
          <p:spPr bwMode="auto">
            <a:xfrm>
              <a:off x="-6640628" y="-5754558"/>
              <a:ext cx="1719262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800"/>
                <a:t>PDF</a:t>
              </a:r>
              <a:endParaRPr lang="zh-CN" altLang="en-US" sz="4800"/>
            </a:p>
          </p:txBody>
        </p:sp>
        <p:sp>
          <p:nvSpPr>
            <p:cNvPr id="2088" name="TextBox 72"/>
            <p:cNvSpPr txBox="1">
              <a:spLocks noChangeArrowheads="1"/>
            </p:cNvSpPr>
            <p:nvPr/>
          </p:nvSpPr>
          <p:spPr bwMode="auto">
            <a:xfrm>
              <a:off x="4831738" y="-5754558"/>
              <a:ext cx="1719262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800"/>
                <a:t>PDF</a:t>
              </a:r>
              <a:endParaRPr lang="zh-CN" altLang="en-US" sz="4800"/>
            </a:p>
          </p:txBody>
        </p:sp>
        <p:sp>
          <p:nvSpPr>
            <p:cNvPr id="2089" name="TextBox 72"/>
            <p:cNvSpPr txBox="1">
              <a:spLocks noChangeArrowheads="1"/>
            </p:cNvSpPr>
            <p:nvPr/>
          </p:nvSpPr>
          <p:spPr bwMode="auto">
            <a:xfrm>
              <a:off x="-992303" y="-5754558"/>
              <a:ext cx="1719263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800" dirty="0"/>
                <a:t>ODF</a:t>
              </a:r>
              <a:endParaRPr lang="zh-CN" altLang="en-US" sz="4800" dirty="0"/>
            </a:p>
          </p:txBody>
        </p:sp>
        <p:sp>
          <p:nvSpPr>
            <p:cNvPr id="2090" name="TextBox 72"/>
            <p:cNvSpPr txBox="1">
              <a:spLocks noChangeArrowheads="1"/>
            </p:cNvSpPr>
            <p:nvPr/>
          </p:nvSpPr>
          <p:spPr bwMode="auto">
            <a:xfrm>
              <a:off x="10332425" y="-5754558"/>
              <a:ext cx="1719263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800"/>
                <a:t>ODF</a:t>
              </a:r>
              <a:endParaRPr lang="zh-CN" altLang="en-US" sz="4800"/>
            </a:p>
          </p:txBody>
        </p:sp>
        <p:sp>
          <p:nvSpPr>
            <p:cNvPr id="2091" name="TextBox 72"/>
            <p:cNvSpPr txBox="1">
              <a:spLocks noChangeArrowheads="1"/>
            </p:cNvSpPr>
            <p:nvPr/>
          </p:nvSpPr>
          <p:spPr bwMode="auto">
            <a:xfrm>
              <a:off x="-3840278" y="-5754558"/>
              <a:ext cx="2230438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800" dirty="0"/>
                <a:t>PDF∙r</a:t>
              </a:r>
              <a:r>
                <a:rPr lang="en-US" altLang="zh-CN" sz="4800" baseline="30000" dirty="0"/>
                <a:t>2</a:t>
              </a:r>
              <a:endParaRPr lang="zh-CN" altLang="en-US" sz="4800" baseline="30000" dirty="0"/>
            </a:p>
          </p:txBody>
        </p:sp>
        <p:sp>
          <p:nvSpPr>
            <p:cNvPr id="2092" name="TextBox 72"/>
            <p:cNvSpPr txBox="1">
              <a:spLocks noChangeArrowheads="1"/>
            </p:cNvSpPr>
            <p:nvPr/>
          </p:nvSpPr>
          <p:spPr bwMode="auto">
            <a:xfrm>
              <a:off x="7338400" y="-5754558"/>
              <a:ext cx="2230438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800"/>
                <a:t>PDF∙r</a:t>
              </a:r>
              <a:r>
                <a:rPr lang="en-US" altLang="zh-CN" sz="4800" baseline="30000"/>
                <a:t>2</a:t>
              </a:r>
              <a:endParaRPr lang="zh-CN" altLang="en-US" sz="4800" baseline="30000"/>
            </a:p>
          </p:txBody>
        </p:sp>
        <p:sp>
          <p:nvSpPr>
            <p:cNvPr id="74" name="TextBox 72"/>
            <p:cNvSpPr txBox="1">
              <a:spLocks noChangeArrowheads="1"/>
            </p:cNvSpPr>
            <p:nvPr/>
          </p:nvSpPr>
          <p:spPr bwMode="auto">
            <a:xfrm>
              <a:off x="877052" y="-5754925"/>
              <a:ext cx="342532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800" dirty="0" smtClean="0"/>
                <a:t>ODF Peaks</a:t>
              </a:r>
              <a:endParaRPr lang="zh-CN" altLang="en-US" sz="4800" dirty="0"/>
            </a:p>
          </p:txBody>
        </p:sp>
        <p:sp>
          <p:nvSpPr>
            <p:cNvPr id="85" name="TextBox 72"/>
            <p:cNvSpPr txBox="1">
              <a:spLocks noChangeArrowheads="1"/>
            </p:cNvSpPr>
            <p:nvPr/>
          </p:nvSpPr>
          <p:spPr bwMode="auto">
            <a:xfrm>
              <a:off x="12345300" y="-5754925"/>
              <a:ext cx="342532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800" dirty="0" smtClean="0"/>
                <a:t>ODF Peaks</a:t>
              </a:r>
              <a:endParaRPr lang="zh-CN" altLang="en-US" sz="4800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-8195956" y="-5139952"/>
              <a:ext cx="24914499" cy="9281568"/>
              <a:chOff x="-8195956" y="-5139952"/>
              <a:chExt cx="24914499" cy="9281568"/>
            </a:xfrm>
          </p:grpSpPr>
          <p:sp>
            <p:nvSpPr>
              <p:cNvPr id="2074" name="TextBox 72"/>
              <p:cNvSpPr txBox="1">
                <a:spLocks noChangeArrowheads="1"/>
              </p:cNvSpPr>
              <p:nvPr/>
            </p:nvSpPr>
            <p:spPr bwMode="auto">
              <a:xfrm>
                <a:off x="-4088209" y="-5139952"/>
                <a:ext cx="5203825" cy="923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5400" b="1" dirty="0" smtClean="0"/>
                  <a:t>DSI-17 </a:t>
                </a:r>
                <a:r>
                  <a:rPr lang="en-US" altLang="zh-CN" sz="5400" b="1" dirty="0"/>
                  <a:t>Ex Vivo</a:t>
                </a:r>
              </a:p>
            </p:txBody>
          </p:sp>
          <p:sp>
            <p:nvSpPr>
              <p:cNvPr id="213" name="TextBox 72"/>
              <p:cNvSpPr txBox="1">
                <a:spLocks noChangeArrowheads="1"/>
              </p:cNvSpPr>
              <p:nvPr/>
            </p:nvSpPr>
            <p:spPr bwMode="auto">
              <a:xfrm>
                <a:off x="7289055" y="-5139952"/>
                <a:ext cx="5203825" cy="923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5400" b="1" dirty="0" smtClean="0"/>
                  <a:t>DSI-15 </a:t>
                </a:r>
                <a:r>
                  <a:rPr lang="en-US" altLang="zh-CN" sz="5400" b="1" dirty="0"/>
                  <a:t>Ex Vivo</a:t>
                </a:r>
              </a:p>
            </p:txBody>
          </p:sp>
          <p:sp>
            <p:nvSpPr>
              <p:cNvPr id="5" name="矩形 4"/>
              <p:cNvSpPr/>
              <p:nvPr/>
            </p:nvSpPr>
            <p:spPr bwMode="auto">
              <a:xfrm>
                <a:off x="-1554278" y="-1409872"/>
                <a:ext cx="2743200" cy="2743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-1554278" y="1398416"/>
                <a:ext cx="2743200" cy="2743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-1554278" y="-4218159"/>
                <a:ext cx="2743200" cy="2743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9881575" y="-1409872"/>
                <a:ext cx="2743200" cy="2743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 bwMode="auto">
              <a:xfrm>
                <a:off x="9881575" y="1398416"/>
                <a:ext cx="2743200" cy="2743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9881575" y="-4216572"/>
                <a:ext cx="2743200" cy="274161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75" name="TextBox 72"/>
              <p:cNvSpPr txBox="1">
                <a:spLocks noChangeArrowheads="1"/>
              </p:cNvSpPr>
              <p:nvPr/>
            </p:nvSpPr>
            <p:spPr bwMode="auto">
              <a:xfrm>
                <a:off x="-8195956" y="-3196279"/>
                <a:ext cx="1116013" cy="923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5400" b="1" dirty="0" smtClean="0"/>
                  <a:t>i</a:t>
                </a:r>
                <a:endParaRPr lang="zh-CN" altLang="en-US" sz="5400" b="1" dirty="0"/>
              </a:p>
            </p:txBody>
          </p:sp>
          <p:sp>
            <p:nvSpPr>
              <p:cNvPr id="2076" name="TextBox 72"/>
              <p:cNvSpPr txBox="1">
                <a:spLocks noChangeArrowheads="1"/>
              </p:cNvSpPr>
              <p:nvPr/>
            </p:nvSpPr>
            <p:spPr bwMode="auto">
              <a:xfrm>
                <a:off x="-8195956" y="-411804"/>
                <a:ext cx="1116013" cy="923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5400" b="1" dirty="0" smtClean="0"/>
                  <a:t>ii</a:t>
                </a:r>
                <a:endParaRPr lang="zh-CN" altLang="en-US" sz="5400" b="1" dirty="0"/>
              </a:p>
            </p:txBody>
          </p:sp>
          <p:sp>
            <p:nvSpPr>
              <p:cNvPr id="2077" name="TextBox 72"/>
              <p:cNvSpPr txBox="1">
                <a:spLocks noChangeArrowheads="1"/>
              </p:cNvSpPr>
              <p:nvPr/>
            </p:nvSpPr>
            <p:spPr bwMode="auto">
              <a:xfrm>
                <a:off x="-8195956" y="2372671"/>
                <a:ext cx="1116013" cy="923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5400" b="1" dirty="0" smtClean="0"/>
                  <a:t>iii</a:t>
                </a:r>
                <a:endParaRPr lang="zh-CN" altLang="en-US" sz="5400" b="1" dirty="0"/>
              </a:p>
            </p:txBody>
          </p:sp>
          <p:sp>
            <p:nvSpPr>
              <p:cNvPr id="2093" name="TextBox 72"/>
              <p:cNvSpPr txBox="1">
                <a:spLocks noChangeArrowheads="1"/>
              </p:cNvSpPr>
              <p:nvPr/>
            </p:nvSpPr>
            <p:spPr bwMode="auto">
              <a:xfrm rot="16200000">
                <a:off x="14632836" y="-3442123"/>
                <a:ext cx="2847975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000" dirty="0" smtClean="0"/>
                  <a:t>Fully</a:t>
                </a:r>
                <a:endParaRPr lang="en-US" altLang="zh-CN" sz="4000" dirty="0"/>
              </a:p>
              <a:p>
                <a:pPr algn="ctr" eaLnBrk="1" hangingPunct="1"/>
                <a:r>
                  <a:rPr lang="en-US" altLang="zh-CN" sz="4000" dirty="0" smtClean="0"/>
                  <a:t>Sampled</a:t>
                </a:r>
                <a:endParaRPr lang="en-US" altLang="zh-CN" sz="4000" dirty="0"/>
              </a:p>
            </p:txBody>
          </p:sp>
          <p:sp>
            <p:nvSpPr>
              <p:cNvPr id="2094" name="TextBox 72"/>
              <p:cNvSpPr txBox="1">
                <a:spLocks noChangeArrowheads="1"/>
              </p:cNvSpPr>
              <p:nvPr/>
            </p:nvSpPr>
            <p:spPr bwMode="auto">
              <a:xfrm rot="16200000">
                <a:off x="14632836" y="-709884"/>
                <a:ext cx="2847975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000" dirty="0" smtClean="0"/>
                  <a:t>×2 Down-Sampled</a:t>
                </a:r>
                <a:endParaRPr lang="en-US" altLang="zh-CN" sz="4000" dirty="0"/>
              </a:p>
            </p:txBody>
          </p:sp>
          <p:pic>
            <p:nvPicPr>
              <p:cNvPr id="2054" name="图片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7151803" y="-4217422"/>
                <a:ext cx="2743200" cy="2741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" name="图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7151746" y="-1409872"/>
                <a:ext cx="2743086" cy="274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8" name="图片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7151803" y="1399153"/>
                <a:ext cx="2743200" cy="2741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" name="图片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4349155" y="-4217422"/>
                <a:ext cx="2743201" cy="274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7" name="图片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4349098" y="-1409872"/>
                <a:ext cx="2743086" cy="274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9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4349155" y="1399153"/>
                <a:ext cx="2743201" cy="274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6" name="图片 2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82463" y="-4217422"/>
                <a:ext cx="2743200" cy="2741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8" name="图片 2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84050" y="-1409135"/>
                <a:ext cx="2741613" cy="2740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0" name="图片 2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82463" y="1399153"/>
                <a:ext cx="2743200" cy="2741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7" name="图片 2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83763" y="-4217422"/>
                <a:ext cx="2743200" cy="2741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9" name="图片 2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85351" y="-1408342"/>
                <a:ext cx="2740025" cy="273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1" name="图片 3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83763" y="1399153"/>
                <a:ext cx="2743200" cy="2741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7" name="图片 1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1546506" y="-4218159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8" name="图片 2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1546506" y="-1409872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9" name="图片 3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1546506" y="1398416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01" name="图片 8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885063" y="-4216572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02" name="图片 9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885063" y="-1409872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03" name="图片 11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885063" y="1398416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" name="图片 1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56142" y="-4218159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图片 2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56142" y="-1409872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图片 3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56142" y="1398416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" name="图片 1"/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686364" y="-4218159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" name="图片 2"/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686364" y="-1409872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9" name="图片 3"/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686364" y="1398416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" name="TextBox 72"/>
              <p:cNvSpPr txBox="1">
                <a:spLocks noChangeArrowheads="1"/>
              </p:cNvSpPr>
              <p:nvPr/>
            </p:nvSpPr>
            <p:spPr bwMode="auto">
              <a:xfrm rot="16200000">
                <a:off x="14632836" y="2022356"/>
                <a:ext cx="2847975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000" dirty="0" smtClean="0"/>
                  <a:t>×3 Down-Sampled</a:t>
                </a:r>
                <a:endParaRPr lang="en-US" altLang="zh-CN" sz="4000" dirty="0"/>
              </a:p>
            </p:txBody>
          </p:sp>
        </p:grpSp>
        <p:sp>
          <p:nvSpPr>
            <p:cNvPr id="2086" name="TextBox 72"/>
            <p:cNvSpPr txBox="1">
              <a:spLocks noChangeArrowheads="1"/>
            </p:cNvSpPr>
            <p:nvPr/>
          </p:nvSpPr>
          <p:spPr bwMode="auto">
            <a:xfrm>
              <a:off x="1577276" y="-6652120"/>
              <a:ext cx="491172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 dirty="0"/>
                <a:t>Single Fiber</a:t>
              </a:r>
              <a:endParaRPr lang="zh-CN" altLang="en-US" sz="6000" b="1" dirty="0"/>
            </a:p>
          </p:txBody>
        </p:sp>
        <p:grpSp>
          <p:nvGrpSpPr>
            <p:cNvPr id="304" name="组合 303"/>
            <p:cNvGrpSpPr/>
            <p:nvPr/>
          </p:nvGrpSpPr>
          <p:grpSpPr>
            <a:xfrm>
              <a:off x="-8195956" y="4149080"/>
              <a:ext cx="24914499" cy="9281568"/>
              <a:chOff x="-8195956" y="-5139952"/>
              <a:chExt cx="24914499" cy="9281568"/>
            </a:xfrm>
          </p:grpSpPr>
          <p:sp>
            <p:nvSpPr>
              <p:cNvPr id="305" name="TextBox 72"/>
              <p:cNvSpPr txBox="1">
                <a:spLocks noChangeArrowheads="1"/>
              </p:cNvSpPr>
              <p:nvPr/>
            </p:nvSpPr>
            <p:spPr bwMode="auto">
              <a:xfrm>
                <a:off x="-4088209" y="-5139952"/>
                <a:ext cx="5203825" cy="923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5400" b="1" dirty="0" smtClean="0"/>
                  <a:t>DSI-11 </a:t>
                </a:r>
                <a:r>
                  <a:rPr lang="en-US" altLang="zh-CN" sz="5400" b="1" dirty="0"/>
                  <a:t>Ex Vivo</a:t>
                </a:r>
              </a:p>
            </p:txBody>
          </p:sp>
          <p:sp>
            <p:nvSpPr>
              <p:cNvPr id="306" name="TextBox 72"/>
              <p:cNvSpPr txBox="1">
                <a:spLocks noChangeArrowheads="1"/>
              </p:cNvSpPr>
              <p:nvPr/>
            </p:nvSpPr>
            <p:spPr bwMode="auto">
              <a:xfrm>
                <a:off x="7289055" y="-5139952"/>
                <a:ext cx="5203825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5400" b="1" dirty="0" smtClean="0"/>
                  <a:t>DSI-11 In </a:t>
                </a:r>
                <a:r>
                  <a:rPr lang="en-US" altLang="zh-CN" sz="5400" b="1" dirty="0"/>
                  <a:t>Vivo</a:t>
                </a:r>
              </a:p>
            </p:txBody>
          </p:sp>
          <p:sp>
            <p:nvSpPr>
              <p:cNvPr id="307" name="矩形 306"/>
              <p:cNvSpPr/>
              <p:nvPr/>
            </p:nvSpPr>
            <p:spPr bwMode="auto">
              <a:xfrm>
                <a:off x="-1554278" y="-1409872"/>
                <a:ext cx="2743200" cy="2743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8" name="矩形 307"/>
              <p:cNvSpPr/>
              <p:nvPr/>
            </p:nvSpPr>
            <p:spPr bwMode="auto">
              <a:xfrm>
                <a:off x="-1554278" y="1398416"/>
                <a:ext cx="2743200" cy="2743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9" name="矩形 308"/>
              <p:cNvSpPr/>
              <p:nvPr/>
            </p:nvSpPr>
            <p:spPr bwMode="auto">
              <a:xfrm>
                <a:off x="-1554278" y="-4218159"/>
                <a:ext cx="2743200" cy="2743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0" name="矩形 309"/>
              <p:cNvSpPr/>
              <p:nvPr/>
            </p:nvSpPr>
            <p:spPr bwMode="auto">
              <a:xfrm>
                <a:off x="9881575" y="-1409872"/>
                <a:ext cx="2743200" cy="2743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1" name="矩形 310"/>
              <p:cNvSpPr/>
              <p:nvPr/>
            </p:nvSpPr>
            <p:spPr bwMode="auto">
              <a:xfrm>
                <a:off x="9881575" y="1398416"/>
                <a:ext cx="2743200" cy="2743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2" name="矩形 311"/>
              <p:cNvSpPr/>
              <p:nvPr/>
            </p:nvSpPr>
            <p:spPr bwMode="auto">
              <a:xfrm>
                <a:off x="9881575" y="-4216572"/>
                <a:ext cx="2743200" cy="274161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3" name="TextBox 72"/>
              <p:cNvSpPr txBox="1">
                <a:spLocks noChangeArrowheads="1"/>
              </p:cNvSpPr>
              <p:nvPr/>
            </p:nvSpPr>
            <p:spPr bwMode="auto">
              <a:xfrm>
                <a:off x="-8195956" y="-3196279"/>
                <a:ext cx="1116013" cy="923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5400" b="1" dirty="0" smtClean="0"/>
                  <a:t>iv</a:t>
                </a:r>
                <a:endParaRPr lang="zh-CN" altLang="en-US" sz="5400" b="1" dirty="0"/>
              </a:p>
            </p:txBody>
          </p:sp>
          <p:sp>
            <p:nvSpPr>
              <p:cNvPr id="314" name="TextBox 72"/>
              <p:cNvSpPr txBox="1">
                <a:spLocks noChangeArrowheads="1"/>
              </p:cNvSpPr>
              <p:nvPr/>
            </p:nvSpPr>
            <p:spPr bwMode="auto">
              <a:xfrm>
                <a:off x="-8195956" y="-411804"/>
                <a:ext cx="1116013" cy="923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5400" b="1" dirty="0" smtClean="0"/>
                  <a:t>v</a:t>
                </a:r>
                <a:endParaRPr lang="zh-CN" altLang="en-US" sz="5400" b="1" dirty="0"/>
              </a:p>
            </p:txBody>
          </p:sp>
          <p:sp>
            <p:nvSpPr>
              <p:cNvPr id="315" name="TextBox 72"/>
              <p:cNvSpPr txBox="1">
                <a:spLocks noChangeArrowheads="1"/>
              </p:cNvSpPr>
              <p:nvPr/>
            </p:nvSpPr>
            <p:spPr bwMode="auto">
              <a:xfrm>
                <a:off x="-8195956" y="2372671"/>
                <a:ext cx="1116013" cy="923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5400" b="1" dirty="0"/>
                  <a:t>v</a:t>
                </a:r>
                <a:r>
                  <a:rPr lang="en-US" altLang="zh-CN" sz="5400" b="1" dirty="0" smtClean="0"/>
                  <a:t>i</a:t>
                </a:r>
                <a:endParaRPr lang="zh-CN" altLang="en-US" sz="5400" b="1" dirty="0"/>
              </a:p>
            </p:txBody>
          </p:sp>
          <p:sp>
            <p:nvSpPr>
              <p:cNvPr id="316" name="TextBox 72"/>
              <p:cNvSpPr txBox="1">
                <a:spLocks noChangeArrowheads="1"/>
              </p:cNvSpPr>
              <p:nvPr/>
            </p:nvSpPr>
            <p:spPr bwMode="auto">
              <a:xfrm rot="16200000">
                <a:off x="14632836" y="-3442123"/>
                <a:ext cx="2847975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000" dirty="0" smtClean="0"/>
                  <a:t>Fully</a:t>
                </a:r>
                <a:endParaRPr lang="en-US" altLang="zh-CN" sz="4000" dirty="0"/>
              </a:p>
              <a:p>
                <a:pPr algn="ctr" eaLnBrk="1" hangingPunct="1"/>
                <a:r>
                  <a:rPr lang="en-US" altLang="zh-CN" sz="4000" dirty="0" smtClean="0"/>
                  <a:t>Sampled</a:t>
                </a:r>
                <a:endParaRPr lang="en-US" altLang="zh-CN" sz="4000" dirty="0"/>
              </a:p>
            </p:txBody>
          </p:sp>
          <p:sp>
            <p:nvSpPr>
              <p:cNvPr id="317" name="TextBox 72"/>
              <p:cNvSpPr txBox="1">
                <a:spLocks noChangeArrowheads="1"/>
              </p:cNvSpPr>
              <p:nvPr/>
            </p:nvSpPr>
            <p:spPr bwMode="auto">
              <a:xfrm rot="16200000">
                <a:off x="14632836" y="-709884"/>
                <a:ext cx="2847975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000" dirty="0" smtClean="0"/>
                  <a:t>×2 Down-Sampled</a:t>
                </a:r>
                <a:endParaRPr lang="en-US" altLang="zh-CN" sz="4000" dirty="0"/>
              </a:p>
            </p:txBody>
          </p:sp>
          <p:pic>
            <p:nvPicPr>
              <p:cNvPr id="318" name="图片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7151803" y="-4217422"/>
                <a:ext cx="2743200" cy="2741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9" name="图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7151746" y="-1409872"/>
                <a:ext cx="2743086" cy="274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0" name="图片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7151803" y="1399153"/>
                <a:ext cx="2743200" cy="2741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1" name="图片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4349155" y="-4217422"/>
                <a:ext cx="2743201" cy="274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2" name="图片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4349098" y="-1409872"/>
                <a:ext cx="2743086" cy="274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3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4349155" y="1399153"/>
                <a:ext cx="2743201" cy="274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4" name="图片 2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82463" y="-4217422"/>
                <a:ext cx="2743200" cy="2741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5" name="图片 2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84050" y="-1409135"/>
                <a:ext cx="2741613" cy="2740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6" name="图片 2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82463" y="1399153"/>
                <a:ext cx="2743200" cy="2741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7" name="图片 2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83763" y="-4217422"/>
                <a:ext cx="2743200" cy="2741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8" name="图片 2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85351" y="-1408342"/>
                <a:ext cx="2740025" cy="2738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9" name="图片 3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83763" y="1399153"/>
                <a:ext cx="2743200" cy="2741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0" name="图片 1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1546506" y="-4218159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1" name="图片 2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1546506" y="-1409872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2" name="图片 3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1546506" y="1398416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3" name="图片 8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885063" y="-4216572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4" name="图片 9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885063" y="-1409872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5" name="图片 11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885063" y="1398416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6" name="图片 1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56142" y="-4218159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7" name="图片 2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56142" y="-1409872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8" name="图片 3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56142" y="1398416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9" name="图片 1"/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686364" y="-4218159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0" name="图片 2"/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686364" y="-1409872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1" name="图片 3"/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686364" y="1398416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2" name="TextBox 72"/>
              <p:cNvSpPr txBox="1">
                <a:spLocks noChangeArrowheads="1"/>
              </p:cNvSpPr>
              <p:nvPr/>
            </p:nvSpPr>
            <p:spPr bwMode="auto">
              <a:xfrm rot="16200000">
                <a:off x="14632836" y="2022356"/>
                <a:ext cx="2847975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000" dirty="0" smtClean="0"/>
                  <a:t>×3 Down-Sampled</a:t>
                </a:r>
                <a:endParaRPr lang="en-US" altLang="zh-CN" sz="40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-6373862" y="13294096"/>
              <a:ext cx="20954974" cy="831850"/>
              <a:chOff x="-6445870" y="13294096"/>
              <a:chExt cx="20954974" cy="831850"/>
            </a:xfrm>
          </p:grpSpPr>
          <p:sp>
            <p:nvSpPr>
              <p:cNvPr id="343" name="TextBox 72"/>
              <p:cNvSpPr txBox="1">
                <a:spLocks noChangeArrowheads="1"/>
              </p:cNvSpPr>
              <p:nvPr/>
            </p:nvSpPr>
            <p:spPr bwMode="auto">
              <a:xfrm>
                <a:off x="-6445870" y="13294096"/>
                <a:ext cx="1116012" cy="831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800" b="1"/>
                  <a:t>a</a:t>
                </a:r>
                <a:endParaRPr lang="zh-CN" altLang="en-US" sz="4800" b="1"/>
              </a:p>
            </p:txBody>
          </p:sp>
          <p:sp>
            <p:nvSpPr>
              <p:cNvPr id="344" name="TextBox 72"/>
              <p:cNvSpPr txBox="1">
                <a:spLocks noChangeArrowheads="1"/>
              </p:cNvSpPr>
              <p:nvPr/>
            </p:nvSpPr>
            <p:spPr bwMode="auto">
              <a:xfrm>
                <a:off x="-3389932" y="13294096"/>
                <a:ext cx="1116012" cy="831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800" b="1"/>
                  <a:t>b</a:t>
                </a:r>
                <a:endParaRPr lang="zh-CN" altLang="en-US" sz="4800" b="1"/>
              </a:p>
            </p:txBody>
          </p:sp>
          <p:sp>
            <p:nvSpPr>
              <p:cNvPr id="345" name="TextBox 72"/>
              <p:cNvSpPr txBox="1">
                <a:spLocks noChangeArrowheads="1"/>
              </p:cNvSpPr>
              <p:nvPr/>
            </p:nvSpPr>
            <p:spPr bwMode="auto">
              <a:xfrm>
                <a:off x="-797545" y="13294096"/>
                <a:ext cx="1116013" cy="831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800" b="1"/>
                  <a:t>c</a:t>
                </a:r>
                <a:endParaRPr lang="zh-CN" altLang="en-US" sz="4800" b="1"/>
              </a:p>
            </p:txBody>
          </p:sp>
          <p:sp>
            <p:nvSpPr>
              <p:cNvPr id="346" name="TextBox 72"/>
              <p:cNvSpPr txBox="1">
                <a:spLocks noChangeArrowheads="1"/>
              </p:cNvSpPr>
              <p:nvPr/>
            </p:nvSpPr>
            <p:spPr bwMode="auto">
              <a:xfrm>
                <a:off x="5026496" y="13294096"/>
                <a:ext cx="1117600" cy="831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800" b="1" dirty="0" smtClean="0"/>
                  <a:t>e</a:t>
                </a:r>
                <a:endParaRPr lang="zh-CN" altLang="en-US" sz="4800" b="1" dirty="0"/>
              </a:p>
            </p:txBody>
          </p:sp>
          <p:sp>
            <p:nvSpPr>
              <p:cNvPr id="347" name="TextBox 72"/>
              <p:cNvSpPr txBox="1">
                <a:spLocks noChangeArrowheads="1"/>
              </p:cNvSpPr>
              <p:nvPr/>
            </p:nvSpPr>
            <p:spPr bwMode="auto">
              <a:xfrm>
                <a:off x="7788746" y="13294096"/>
                <a:ext cx="1116012" cy="831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800" b="1" dirty="0" smtClean="0"/>
                  <a:t>f</a:t>
                </a:r>
                <a:endParaRPr lang="zh-CN" altLang="en-US" sz="4800" b="1" dirty="0"/>
              </a:p>
            </p:txBody>
          </p:sp>
          <p:sp>
            <p:nvSpPr>
              <p:cNvPr id="348" name="TextBox 72"/>
              <p:cNvSpPr txBox="1">
                <a:spLocks noChangeArrowheads="1"/>
              </p:cNvSpPr>
              <p:nvPr/>
            </p:nvSpPr>
            <p:spPr bwMode="auto">
              <a:xfrm>
                <a:off x="10527183" y="13294096"/>
                <a:ext cx="1116013" cy="831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800" b="1" dirty="0" smtClean="0"/>
                  <a:t>g</a:t>
                </a:r>
                <a:endParaRPr lang="zh-CN" altLang="en-US" sz="4800" b="1" dirty="0"/>
              </a:p>
            </p:txBody>
          </p:sp>
          <p:sp>
            <p:nvSpPr>
              <p:cNvPr id="349" name="TextBox 72"/>
              <p:cNvSpPr txBox="1">
                <a:spLocks noChangeArrowheads="1"/>
              </p:cNvSpPr>
              <p:nvPr/>
            </p:nvSpPr>
            <p:spPr bwMode="auto">
              <a:xfrm>
                <a:off x="1962075" y="13294096"/>
                <a:ext cx="1117600" cy="831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800" b="1" dirty="0"/>
                  <a:t>d</a:t>
                </a:r>
                <a:endParaRPr lang="zh-CN" altLang="en-US" sz="4800" b="1" dirty="0"/>
              </a:p>
            </p:txBody>
          </p:sp>
          <p:sp>
            <p:nvSpPr>
              <p:cNvPr id="350" name="TextBox 72"/>
              <p:cNvSpPr txBox="1">
                <a:spLocks noChangeArrowheads="1"/>
              </p:cNvSpPr>
              <p:nvPr/>
            </p:nvSpPr>
            <p:spPr bwMode="auto">
              <a:xfrm>
                <a:off x="13393091" y="13294096"/>
                <a:ext cx="1116013" cy="831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800" b="1" dirty="0" smtClean="0"/>
                  <a:t>h</a:t>
                </a:r>
                <a:endParaRPr lang="zh-CN" altLang="en-US" sz="4800" b="1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2474</TotalTime>
  <Pages>0</Pages>
  <Words>58</Words>
  <Characters>0</Characters>
  <Application>Microsoft Office PowerPoint</Application>
  <DocSecurity>0</DocSecurity>
  <PresentationFormat>全屏显示(4:3)</PresentationFormat>
  <Lines>0</Lines>
  <Paragraphs>35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184</cp:revision>
  <dcterms:created xsi:type="dcterms:W3CDTF">2012-06-06T01:30:27Z</dcterms:created>
  <dcterms:modified xsi:type="dcterms:W3CDTF">2015-09-14T03:11:50Z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