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960" y="-20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06B61-4B30-47D1-B3F2-BF9F2B54FE0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948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93805-AB58-4BE8-8CDE-939172E26A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1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34848-06F5-4033-9C26-A332F0761AA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78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B8504-B49F-4603-BB02-5E155F7E358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979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CAE8-B7F6-4923-8248-192B1CF1141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728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2C02B-C955-4E87-9272-C10799DC46A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8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0316-D65D-4664-851A-ACDA1654C4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890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C00D8-1658-4D9C-8BC7-C1AB48CAE9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248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91AF4-5633-4F2B-904E-DEDCC0396E1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514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CC571-A573-4DDF-A056-53C10E9C828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405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7C1D1-C493-4CA3-BA1C-8114DD63825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0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CE18A49-B6E6-4885-AB74-B3D774C76DD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8134351" y="-5429249"/>
            <a:ext cx="24725313" cy="5715000"/>
            <a:chOff x="-7453313" y="115888"/>
            <a:chExt cx="24725313" cy="5715000"/>
          </a:xfrm>
        </p:grpSpPr>
        <p:pic>
          <p:nvPicPr>
            <p:cNvPr id="2050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3313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00338" y="115888"/>
              <a:ext cx="5715001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050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850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7000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5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4351" y="-846137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1376" y="-846137"/>
            <a:ext cx="571500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-846137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2" y="-846137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962" y="-846137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5" name="TextBox 17"/>
          <p:cNvSpPr txBox="1">
            <a:spLocks noChangeArrowheads="1"/>
          </p:cNvSpPr>
          <p:nvPr/>
        </p:nvSpPr>
        <p:spPr bwMode="auto">
          <a:xfrm>
            <a:off x="160337" y="-5480049"/>
            <a:ext cx="81359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>
                <a:solidFill>
                  <a:schemeClr val="bg1"/>
                </a:solidFill>
              </a:rPr>
              <a:t>DSI-11 Ex Vivo</a:t>
            </a:r>
            <a:endParaRPr lang="zh-CN" altLang="en-US" sz="6000" b="1">
              <a:solidFill>
                <a:schemeClr val="bg1"/>
              </a:solidFill>
            </a:endParaRPr>
          </a:p>
        </p:txBody>
      </p:sp>
      <p:sp>
        <p:nvSpPr>
          <p:cNvPr id="2066" name="TextBox 17"/>
          <p:cNvSpPr txBox="1">
            <a:spLocks noChangeArrowheads="1"/>
          </p:cNvSpPr>
          <p:nvPr/>
        </p:nvSpPr>
        <p:spPr bwMode="auto">
          <a:xfrm>
            <a:off x="160337" y="-676274"/>
            <a:ext cx="81359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bg1"/>
                </a:solidFill>
              </a:rPr>
              <a:t>DSI-11-b10k </a:t>
            </a:r>
            <a:r>
              <a:rPr lang="en-US" altLang="zh-CN" sz="6000" b="1" dirty="0">
                <a:solidFill>
                  <a:schemeClr val="bg1"/>
                </a:solidFill>
              </a:rPr>
              <a:t>In Vivo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20" name="图片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134351" y="4194199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381376" y="4194199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0012" y="4194199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2" y="4194199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75962" y="4194199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8134351" y="8829079"/>
            <a:ext cx="22204363" cy="1016000"/>
            <a:chOff x="-7453313" y="9390063"/>
            <a:chExt cx="22204363" cy="1016000"/>
          </a:xfrm>
        </p:grpSpPr>
        <p:sp>
          <p:nvSpPr>
            <p:cNvPr id="2060" name="TextBox 13"/>
            <p:cNvSpPr txBox="1">
              <a:spLocks noChangeArrowheads="1"/>
            </p:cNvSpPr>
            <p:nvPr/>
          </p:nvSpPr>
          <p:spPr bwMode="auto">
            <a:xfrm>
              <a:off x="-4932363" y="9390063"/>
              <a:ext cx="6731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0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1" name="TextBox 16"/>
            <p:cNvSpPr txBox="1">
              <a:spLocks noChangeArrowheads="1"/>
            </p:cNvSpPr>
            <p:nvPr/>
          </p:nvSpPr>
          <p:spPr bwMode="auto">
            <a:xfrm>
              <a:off x="-179388" y="9390063"/>
              <a:ext cx="673101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1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2" name="TextBox 17"/>
            <p:cNvSpPr txBox="1">
              <a:spLocks noChangeArrowheads="1"/>
            </p:cNvSpPr>
            <p:nvPr/>
          </p:nvSpPr>
          <p:spPr bwMode="auto">
            <a:xfrm>
              <a:off x="4573588" y="9390063"/>
              <a:ext cx="67151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2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3" name="TextBox 18"/>
            <p:cNvSpPr txBox="1">
              <a:spLocks noChangeArrowheads="1"/>
            </p:cNvSpPr>
            <p:nvPr/>
          </p:nvSpPr>
          <p:spPr bwMode="auto">
            <a:xfrm>
              <a:off x="9321800" y="9390063"/>
              <a:ext cx="6731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4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4" name="TextBox 19"/>
            <p:cNvSpPr txBox="1">
              <a:spLocks noChangeArrowheads="1"/>
            </p:cNvSpPr>
            <p:nvPr/>
          </p:nvSpPr>
          <p:spPr bwMode="auto">
            <a:xfrm>
              <a:off x="14077950" y="9390063"/>
              <a:ext cx="6731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8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7" name="TextBox 13"/>
            <p:cNvSpPr txBox="1">
              <a:spLocks noChangeArrowheads="1"/>
            </p:cNvSpPr>
            <p:nvPr/>
          </p:nvSpPr>
          <p:spPr bwMode="auto">
            <a:xfrm>
              <a:off x="-7453313" y="9439275"/>
              <a:ext cx="25209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800" b="1">
                  <a:solidFill>
                    <a:schemeClr val="bg1"/>
                  </a:solidFill>
                </a:rPr>
                <a:t>Power:</a:t>
              </a:r>
              <a:endParaRPr lang="zh-CN" altLang="en-US" sz="4800" b="1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17"/>
          <p:cNvSpPr txBox="1">
            <a:spLocks noChangeArrowheads="1"/>
          </p:cNvSpPr>
          <p:nvPr/>
        </p:nvSpPr>
        <p:spPr bwMode="auto">
          <a:xfrm>
            <a:off x="160337" y="4284687"/>
            <a:ext cx="81359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bg1"/>
                </a:solidFill>
              </a:rPr>
              <a:t>DSI-11-b7k </a:t>
            </a:r>
            <a:r>
              <a:rPr lang="en-US" altLang="zh-CN" sz="6000" b="1" dirty="0">
                <a:solidFill>
                  <a:schemeClr val="bg1"/>
                </a:solidFill>
              </a:rPr>
              <a:t>In Vivo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Pages>0</Pages>
  <Words>16</Words>
  <Characters>0</Characters>
  <Application>Microsoft Office PowerPoint</Application>
  <DocSecurity>0</DocSecurity>
  <PresentationFormat>全屏显示(4:3)</PresentationFormat>
  <Lines>0</Lines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9</cp:revision>
  <dcterms:created xsi:type="dcterms:W3CDTF">2012-06-06T01:30:27Z</dcterms:created>
  <dcterms:modified xsi:type="dcterms:W3CDTF">2015-09-14T16:39:39Z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