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3" autoAdjust="0"/>
    <p:restoredTop sz="94660"/>
  </p:normalViewPr>
  <p:slideViewPr>
    <p:cSldViewPr>
      <p:cViewPr>
        <p:scale>
          <a:sx n="33" d="100"/>
          <a:sy n="33" d="100"/>
        </p:scale>
        <p:origin x="-4152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2FF7-318E-4F6A-ABA6-8929ABC001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552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DD50-6361-4308-983D-5B7616E677D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954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5236C-3122-44DE-8642-18AEEB7E60A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5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7A3A-B627-4C97-AF37-151C69BE83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351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B6426-EFD8-4406-BE32-56CE87B3E2E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529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37DD9-2CFB-4E77-9829-705027877B5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67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CC42C-8FEA-486D-B445-658A98D720D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0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5CF7D-87D4-463C-B826-97FBEFEA6C9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076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D371D-85EC-45B4-B403-FD29A9C4B66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877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F2216-AFEB-47C8-817E-E455C7F9D6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114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4C9A1-24DF-401E-84FA-1AC20D17ADE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121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3B8245A-7F88-4D19-B989-0154B721B5C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1" t="29874" r="34979" b="36784"/>
          <a:stretch>
            <a:fillRect/>
          </a:stretch>
        </p:blipFill>
        <p:spPr bwMode="auto">
          <a:xfrm>
            <a:off x="10240120" y="990481"/>
            <a:ext cx="20159663" cy="1088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9" t="26482" r="23119" b="26205"/>
          <a:stretch>
            <a:fillRect/>
          </a:stretch>
        </p:blipFill>
        <p:spPr bwMode="auto">
          <a:xfrm>
            <a:off x="-9966325" y="12106275"/>
            <a:ext cx="20159663" cy="1100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-6615794" y="841372"/>
            <a:ext cx="5629275" cy="5278438"/>
            <a:chOff x="-10012363" y="-4203700"/>
            <a:chExt cx="5629275" cy="5278438"/>
          </a:xfrm>
        </p:grpSpPr>
        <p:pic>
          <p:nvPicPr>
            <p:cNvPr id="2052" name="Picture 17" descr="Screenshot from 2014-09-01 20:23: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59" t="27458" r="13101" b="29015"/>
            <a:stretch>
              <a:fillRect/>
            </a:stretch>
          </p:blipFill>
          <p:spPr bwMode="auto">
            <a:xfrm>
              <a:off x="-10012363" y="-4203700"/>
              <a:ext cx="5629275" cy="519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3" name="TextBox 26"/>
            <p:cNvSpPr txBox="1">
              <a:spLocks noChangeArrowheads="1"/>
            </p:cNvSpPr>
            <p:nvPr/>
          </p:nvSpPr>
          <p:spPr bwMode="auto">
            <a:xfrm>
              <a:off x="-10012363" y="-125413"/>
              <a:ext cx="754063" cy="120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7200" b="1">
                  <a:solidFill>
                    <a:schemeClr val="bg1"/>
                  </a:solidFill>
                </a:rPr>
                <a:t>a</a:t>
              </a:r>
              <a:endParaRPr lang="zh-CN" altLang="en-US" sz="7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054" name="组合 3"/>
          <p:cNvGrpSpPr>
            <a:grpSpLocks/>
          </p:cNvGrpSpPr>
          <p:nvPr/>
        </p:nvGrpSpPr>
        <p:grpSpPr bwMode="auto">
          <a:xfrm>
            <a:off x="-161019" y="792160"/>
            <a:ext cx="7099300" cy="5257801"/>
            <a:chOff x="-4183063" y="-4183063"/>
            <a:chExt cx="7098879" cy="5257801"/>
          </a:xfrm>
        </p:grpSpPr>
        <p:pic>
          <p:nvPicPr>
            <p:cNvPr id="2074" name="图片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80" t="13181" r="19727" b="11652"/>
            <a:stretch>
              <a:fillRect/>
            </a:stretch>
          </p:blipFill>
          <p:spPr bwMode="auto">
            <a:xfrm>
              <a:off x="-4127985" y="-4183063"/>
              <a:ext cx="7043801" cy="517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/>
            <p:cNvSpPr/>
            <p:nvPr/>
          </p:nvSpPr>
          <p:spPr bwMode="auto">
            <a:xfrm>
              <a:off x="-2792495" y="-2789238"/>
              <a:ext cx="4293933" cy="238601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76" name="TextBox 14"/>
            <p:cNvSpPr txBox="1">
              <a:spLocks noChangeArrowheads="1"/>
            </p:cNvSpPr>
            <p:nvPr/>
          </p:nvSpPr>
          <p:spPr bwMode="auto">
            <a:xfrm>
              <a:off x="1184275" y="-1250950"/>
              <a:ext cx="1385888" cy="101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FF0000"/>
                  </a:solidFill>
                </a:rPr>
                <a:t>CC</a:t>
              </a:r>
              <a:endParaRPr lang="zh-CN" altLang="en-US" sz="6000" b="1">
                <a:solidFill>
                  <a:srgbClr val="FF0000"/>
                </a:solidFill>
              </a:endParaRPr>
            </a:p>
          </p:txBody>
        </p:sp>
        <p:sp>
          <p:nvSpPr>
            <p:cNvPr id="2077" name="TextBox 15"/>
            <p:cNvSpPr txBox="1">
              <a:spLocks noChangeArrowheads="1"/>
            </p:cNvSpPr>
            <p:nvPr/>
          </p:nvSpPr>
          <p:spPr bwMode="auto">
            <a:xfrm>
              <a:off x="-781050" y="-3771900"/>
              <a:ext cx="15065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FF0000"/>
                  </a:solidFill>
                </a:rPr>
                <a:t>CR</a:t>
              </a:r>
              <a:endParaRPr lang="zh-CN" altLang="en-US" sz="6000" b="1">
                <a:solidFill>
                  <a:srgbClr val="FF0000"/>
                </a:solidFill>
              </a:endParaRPr>
            </a:p>
          </p:txBody>
        </p:sp>
        <p:sp>
          <p:nvSpPr>
            <p:cNvPr id="2078" name="TextBox 18"/>
            <p:cNvSpPr txBox="1">
              <a:spLocks noChangeArrowheads="1"/>
            </p:cNvSpPr>
            <p:nvPr/>
          </p:nvSpPr>
          <p:spPr bwMode="auto">
            <a:xfrm>
              <a:off x="-4168775" y="-1870075"/>
              <a:ext cx="197167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FF0000"/>
                  </a:solidFill>
                </a:rPr>
                <a:t>SLF</a:t>
              </a:r>
              <a:endParaRPr lang="zh-CN" altLang="en-US" sz="6000" b="1">
                <a:solidFill>
                  <a:srgbClr val="FF0000"/>
                </a:solidFill>
              </a:endParaRPr>
            </a:p>
          </p:txBody>
        </p:sp>
        <p:sp>
          <p:nvSpPr>
            <p:cNvPr id="2079" name="TextBox 27"/>
            <p:cNvSpPr txBox="1">
              <a:spLocks noChangeArrowheads="1"/>
            </p:cNvSpPr>
            <p:nvPr/>
          </p:nvSpPr>
          <p:spPr bwMode="auto">
            <a:xfrm>
              <a:off x="-4183063" y="-125413"/>
              <a:ext cx="754063" cy="120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7200" b="1">
                  <a:solidFill>
                    <a:schemeClr val="bg1"/>
                  </a:solidFill>
                </a:rPr>
                <a:t>b</a:t>
              </a:r>
              <a:endParaRPr lang="zh-CN" altLang="en-US" sz="7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055" name="组合 4"/>
          <p:cNvGrpSpPr>
            <a:grpSpLocks/>
          </p:cNvGrpSpPr>
          <p:nvPr/>
        </p:nvGrpSpPr>
        <p:grpSpPr bwMode="auto">
          <a:xfrm>
            <a:off x="-7331756" y="6464178"/>
            <a:ext cx="7061200" cy="5257801"/>
            <a:chOff x="3033713" y="-4183063"/>
            <a:chExt cx="7061071" cy="5257801"/>
          </a:xfrm>
        </p:grpSpPr>
        <p:pic>
          <p:nvPicPr>
            <p:cNvPr id="2068" name="图片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7" t="15140" r="5428" b="6522"/>
            <a:stretch>
              <a:fillRect/>
            </a:stretch>
          </p:blipFill>
          <p:spPr bwMode="auto">
            <a:xfrm>
              <a:off x="3033713" y="-4183063"/>
              <a:ext cx="7061071" cy="517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矩形 19"/>
            <p:cNvSpPr/>
            <p:nvPr/>
          </p:nvSpPr>
          <p:spPr bwMode="auto">
            <a:xfrm>
              <a:off x="4456087" y="-2755900"/>
              <a:ext cx="4221086" cy="235267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70" name="TextBox 20"/>
            <p:cNvSpPr txBox="1">
              <a:spLocks noChangeArrowheads="1"/>
            </p:cNvSpPr>
            <p:nvPr/>
          </p:nvSpPr>
          <p:spPr bwMode="auto">
            <a:xfrm>
              <a:off x="8501063" y="-1257300"/>
              <a:ext cx="1411287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FF0000"/>
                  </a:solidFill>
                </a:rPr>
                <a:t>CC</a:t>
              </a:r>
              <a:endParaRPr lang="zh-CN" altLang="en-US" sz="6000" b="1">
                <a:solidFill>
                  <a:srgbClr val="FF0000"/>
                </a:solidFill>
              </a:endParaRPr>
            </a:p>
          </p:txBody>
        </p:sp>
        <p:sp>
          <p:nvSpPr>
            <p:cNvPr id="2071" name="TextBox 21"/>
            <p:cNvSpPr txBox="1">
              <a:spLocks noChangeArrowheads="1"/>
            </p:cNvSpPr>
            <p:nvPr/>
          </p:nvSpPr>
          <p:spPr bwMode="auto">
            <a:xfrm>
              <a:off x="6149975" y="-3779838"/>
              <a:ext cx="15319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FF0000"/>
                  </a:solidFill>
                </a:rPr>
                <a:t>CR</a:t>
              </a:r>
              <a:endParaRPr lang="zh-CN" altLang="en-US" sz="6000" b="1">
                <a:solidFill>
                  <a:srgbClr val="FF0000"/>
                </a:solidFill>
              </a:endParaRPr>
            </a:p>
          </p:txBody>
        </p:sp>
        <p:sp>
          <p:nvSpPr>
            <p:cNvPr id="2072" name="TextBox 22"/>
            <p:cNvSpPr txBox="1">
              <a:spLocks noChangeArrowheads="1"/>
            </p:cNvSpPr>
            <p:nvPr/>
          </p:nvSpPr>
          <p:spPr bwMode="auto">
            <a:xfrm>
              <a:off x="3059113" y="-1928813"/>
              <a:ext cx="209232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FF0000"/>
                  </a:solidFill>
                </a:rPr>
                <a:t>SLF</a:t>
              </a:r>
              <a:endParaRPr lang="zh-CN" altLang="en-US" sz="6000" b="1">
                <a:solidFill>
                  <a:srgbClr val="FF0000"/>
                </a:solidFill>
              </a:endParaRPr>
            </a:p>
          </p:txBody>
        </p:sp>
        <p:sp>
          <p:nvSpPr>
            <p:cNvPr id="2073" name="TextBox 28"/>
            <p:cNvSpPr txBox="1">
              <a:spLocks noChangeArrowheads="1"/>
            </p:cNvSpPr>
            <p:nvPr/>
          </p:nvSpPr>
          <p:spPr bwMode="auto">
            <a:xfrm>
              <a:off x="3084513" y="-125413"/>
              <a:ext cx="754062" cy="120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7200" b="1">
                  <a:solidFill>
                    <a:schemeClr val="bg1"/>
                  </a:solidFill>
                </a:rPr>
                <a:t>c</a:t>
              </a:r>
              <a:endParaRPr lang="zh-CN" altLang="en-US" sz="7200" b="1">
                <a:solidFill>
                  <a:schemeClr val="bg1"/>
                </a:solidFill>
              </a:endParaRPr>
            </a:p>
          </p:txBody>
        </p:sp>
      </p:grpSp>
      <p:sp>
        <p:nvSpPr>
          <p:cNvPr id="2056" name="TextBox 29"/>
          <p:cNvSpPr txBox="1">
            <a:spLocks noChangeArrowheads="1"/>
          </p:cNvSpPr>
          <p:nvPr/>
        </p:nvSpPr>
        <p:spPr bwMode="auto">
          <a:xfrm>
            <a:off x="10194082" y="10764718"/>
            <a:ext cx="75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7200" b="1" dirty="0">
                <a:solidFill>
                  <a:schemeClr val="bg1"/>
                </a:solidFill>
              </a:rPr>
              <a:t>d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2057" name="TextBox 30"/>
          <p:cNvSpPr txBox="1">
            <a:spLocks noChangeArrowheads="1"/>
          </p:cNvSpPr>
          <p:nvPr/>
        </p:nvSpPr>
        <p:spPr bwMode="auto">
          <a:xfrm>
            <a:off x="-10012363" y="22009100"/>
            <a:ext cx="75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7200" b="1">
                <a:solidFill>
                  <a:schemeClr val="bg1"/>
                </a:solidFill>
              </a:rPr>
              <a:t>e</a:t>
            </a:r>
            <a:endParaRPr lang="zh-CN" altLang="en-US" sz="7200" b="1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1393895" y="2949456"/>
            <a:ext cx="2243138" cy="2444750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059" name="组合 6"/>
          <p:cNvGrpSpPr>
            <a:grpSpLocks/>
          </p:cNvGrpSpPr>
          <p:nvPr/>
        </p:nvGrpSpPr>
        <p:grpSpPr bwMode="auto">
          <a:xfrm>
            <a:off x="-607106" y="1087436"/>
            <a:ext cx="1052512" cy="1079500"/>
            <a:chOff x="13517876" y="-3123382"/>
            <a:chExt cx="1052778" cy="1079292"/>
          </a:xfrm>
        </p:grpSpPr>
        <p:sp>
          <p:nvSpPr>
            <p:cNvPr id="6" name="矩形 5"/>
            <p:cNvSpPr/>
            <p:nvPr/>
          </p:nvSpPr>
          <p:spPr>
            <a:xfrm>
              <a:off x="13517876" y="-3123382"/>
              <a:ext cx="1052778" cy="1052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062" name="组合 3"/>
            <p:cNvGrpSpPr>
              <a:grpSpLocks/>
            </p:cNvGrpSpPr>
            <p:nvPr/>
          </p:nvGrpSpPr>
          <p:grpSpPr bwMode="auto">
            <a:xfrm>
              <a:off x="13573000" y="-3123382"/>
              <a:ext cx="942530" cy="1079292"/>
              <a:chOff x="14224282" y="2808312"/>
              <a:chExt cx="5234192" cy="599390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15928700" y="4967878"/>
                <a:ext cx="1772447" cy="1771730"/>
              </a:xfrm>
              <a:prstGeom prst="ellipse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FF00"/>
                  </a:solidFill>
                </a:endParaRPr>
              </a:p>
            </p:txBody>
          </p:sp>
          <p:sp>
            <p:nvSpPr>
              <p:cNvPr id="3" name="等腰三角形 2"/>
              <p:cNvSpPr/>
              <p:nvPr/>
            </p:nvSpPr>
            <p:spPr>
              <a:xfrm rot="-1800000">
                <a:off x="17401330" y="4650553"/>
                <a:ext cx="2036997" cy="178054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15787609" y="2808312"/>
                <a:ext cx="2054628" cy="1771725"/>
              </a:xfrm>
              <a:prstGeom prst="triangl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1800000" flipH="1">
                <a:off x="14226793" y="4650553"/>
                <a:ext cx="2054634" cy="178054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flipV="1">
                <a:off x="15787609" y="7030486"/>
                <a:ext cx="2054628" cy="1771730"/>
              </a:xfrm>
              <a:prstGeom prst="triangl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45" name="矩形 44"/>
          <p:cNvSpPr/>
          <p:nvPr/>
        </p:nvSpPr>
        <p:spPr bwMode="auto">
          <a:xfrm>
            <a:off x="-1260475" y="14230350"/>
            <a:ext cx="2243138" cy="2444750"/>
          </a:xfrm>
          <a:prstGeom prst="rect">
            <a:avLst/>
          </a:prstGeom>
          <a:noFill/>
          <a:ln w="762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2" t="25075" r="22363" b="25670"/>
          <a:stretch/>
        </p:blipFill>
        <p:spPr>
          <a:xfrm>
            <a:off x="10476656" y="12106275"/>
            <a:ext cx="19499362" cy="110093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Pages>0</Pages>
  <Words>11</Words>
  <Characters>0</Characters>
  <Application>Microsoft Office PowerPoint</Application>
  <DocSecurity>0</DocSecurity>
  <PresentationFormat>全屏显示(4:3)</PresentationFormat>
  <Lines>0</Lines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49</cp:revision>
  <dcterms:created xsi:type="dcterms:W3CDTF">2012-06-06T01:30:27Z</dcterms:created>
  <dcterms:modified xsi:type="dcterms:W3CDTF">2015-09-14T17:09:06Z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