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0" y="-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9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4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0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5B04-FDD9-4F06-ABDE-95C944661F2A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71215"/>
              </p:ext>
            </p:extLst>
          </p:nvPr>
        </p:nvGraphicFramePr>
        <p:xfrm>
          <a:off x="-1676400" y="-762000"/>
          <a:ext cx="12618720" cy="834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194560"/>
                <a:gridCol w="2194560"/>
                <a:gridCol w="1828800"/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 Vivo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 Vivo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b10k</a:t>
                      </a: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r>
                        <a:rPr lang="en-US" altLang="zh-CN" sz="2400" b="0" baseline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b7k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DSI-15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DSI-17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20.9/12.9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49.2/42.3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29.4/16.7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mT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(s/mm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123.5/24.7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71.1/14.2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178.5/35.7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178.5/25.5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178.5/22.3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q-sample #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1419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2109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TE/TR(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47/5900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106/6900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65/13300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155968" marR="155968" marT="77984" marB="7798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155968" marR="155968" marT="77984" marB="77984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Resolution(mm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2×2×2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2.5×2.5×2.5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1.5×1.5×1.5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FOV(mm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×220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×200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Slice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Partial Fourier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GRAPPA R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BW(Hz/pixel)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2526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2470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1985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Echo spacing(</a:t>
                      </a:r>
                      <a:r>
                        <a:rPr lang="en-US" altLang="zh-CN" sz="24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Scan time(min)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490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3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92</Words>
  <Application>Microsoft Office PowerPoint</Application>
  <PresentationFormat>全屏显示(4:3)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2015-09-12T17:59:03Z</dcterms:created>
  <dcterms:modified xsi:type="dcterms:W3CDTF">2015-09-13T16:34:26Z</dcterms:modified>
</cp:coreProperties>
</file>