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948" y="-1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06B61-4B30-47D1-B3F2-BF9F2B54F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805-AB58-4BE8-8CDE-939172E26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4848-06F5-4033-9C26-A332F0761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8504-B49F-4603-BB02-5E155F7E35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7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CAE8-B7F6-4923-8248-192B1CF114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02B-C955-4E87-9272-C10799DC46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316-D65D-4664-851A-ACDA1654C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00D8-1658-4D9C-8BC7-C1AB48CAE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4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1AF4-5633-4F2B-904E-DEDCC0396E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1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C571-A573-4DDF-A056-53C10E9C8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C1D1-C493-4CA3-BA1C-8114DD6382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CE18A49-B6E6-4885-AB74-B3D774C76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8134351" y="-5429249"/>
            <a:ext cx="24725313" cy="5715000"/>
            <a:chOff x="-7453313" y="115888"/>
            <a:chExt cx="24725313" cy="5715000"/>
          </a:xfrm>
        </p:grpSpPr>
        <p:pic>
          <p:nvPicPr>
            <p:cNvPr id="2050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3313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00338" y="115888"/>
              <a:ext cx="5715001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8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700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4351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76" y="-603448"/>
            <a:ext cx="571500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96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34351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381376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01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596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8134351" y="-5355976"/>
            <a:ext cx="22204363" cy="1016000"/>
            <a:chOff x="-7453313" y="9390063"/>
            <a:chExt cx="22204363" cy="1016000"/>
          </a:xfrm>
        </p:grpSpPr>
        <p:sp>
          <p:nvSpPr>
            <p:cNvPr id="2060" name="TextBox 13"/>
            <p:cNvSpPr txBox="1">
              <a:spLocks noChangeArrowheads="1"/>
            </p:cNvSpPr>
            <p:nvPr/>
          </p:nvSpPr>
          <p:spPr bwMode="auto">
            <a:xfrm>
              <a:off x="-4932363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0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1" name="TextBox 16"/>
            <p:cNvSpPr txBox="1">
              <a:spLocks noChangeArrowheads="1"/>
            </p:cNvSpPr>
            <p:nvPr/>
          </p:nvSpPr>
          <p:spPr bwMode="auto">
            <a:xfrm>
              <a:off x="-179388" y="9390063"/>
              <a:ext cx="673101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1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2" name="TextBox 17"/>
            <p:cNvSpPr txBox="1">
              <a:spLocks noChangeArrowheads="1"/>
            </p:cNvSpPr>
            <p:nvPr/>
          </p:nvSpPr>
          <p:spPr bwMode="auto">
            <a:xfrm>
              <a:off x="4573588" y="9390063"/>
              <a:ext cx="6715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2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3" name="TextBox 18"/>
            <p:cNvSpPr txBox="1">
              <a:spLocks noChangeArrowheads="1"/>
            </p:cNvSpPr>
            <p:nvPr/>
          </p:nvSpPr>
          <p:spPr bwMode="auto">
            <a:xfrm>
              <a:off x="932180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4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4" name="TextBox 19"/>
            <p:cNvSpPr txBox="1">
              <a:spLocks noChangeArrowheads="1"/>
            </p:cNvSpPr>
            <p:nvPr/>
          </p:nvSpPr>
          <p:spPr bwMode="auto">
            <a:xfrm>
              <a:off x="1407795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8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7" name="TextBox 13"/>
            <p:cNvSpPr txBox="1">
              <a:spLocks noChangeArrowheads="1"/>
            </p:cNvSpPr>
            <p:nvPr/>
          </p:nvSpPr>
          <p:spPr bwMode="auto">
            <a:xfrm>
              <a:off x="-7453313" y="9439275"/>
              <a:ext cx="25209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</a:rPr>
                <a:t>Power:</a:t>
              </a:r>
              <a:endParaRPr lang="zh-CN" altLang="en-US" sz="4800" b="1">
                <a:solidFill>
                  <a:schemeClr val="bg1"/>
                </a:solidFill>
              </a:endParaRPr>
            </a:p>
          </p:txBody>
        </p:sp>
      </p:grpSp>
      <p:sp>
        <p:nvSpPr>
          <p:cNvPr id="2065" name="TextBox 17"/>
          <p:cNvSpPr txBox="1">
            <a:spLocks noChangeArrowheads="1"/>
          </p:cNvSpPr>
          <p:nvPr/>
        </p:nvSpPr>
        <p:spPr bwMode="auto">
          <a:xfrm>
            <a:off x="-2419351" y="-891480"/>
            <a:ext cx="132953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(a) DSI-11 </a:t>
            </a:r>
            <a:r>
              <a:rPr lang="en-US" altLang="zh-CN" sz="6000" b="1" dirty="0">
                <a:solidFill>
                  <a:schemeClr val="bg1"/>
                </a:solidFill>
              </a:rPr>
              <a:t>Ex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66" name="TextBox 17"/>
          <p:cNvSpPr txBox="1">
            <a:spLocks noChangeArrowheads="1"/>
          </p:cNvSpPr>
          <p:nvPr/>
        </p:nvSpPr>
        <p:spPr bwMode="auto">
          <a:xfrm>
            <a:off x="-3260526" y="4247793"/>
            <a:ext cx="14977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(b)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DSI-11-Gmax225 </a:t>
            </a:r>
            <a:r>
              <a:rPr lang="en-US" altLang="zh-CN" sz="6000" b="1" dirty="0">
                <a:solidFill>
                  <a:schemeClr val="bg1"/>
                </a:solidFill>
              </a:rPr>
              <a:t>In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-3008498" y="9425002"/>
            <a:ext cx="144736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(c)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DSI-11-Gmax40 In 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02" y="9118774"/>
            <a:ext cx="1418750" cy="1511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25</Words>
  <Characters>0</Characters>
  <Application>Microsoft Office PowerPoint</Application>
  <DocSecurity>0</DocSecurity>
  <PresentationFormat>全屏显示(4:3)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16</cp:revision>
  <dcterms:created xsi:type="dcterms:W3CDTF">2012-06-06T01:30:27Z</dcterms:created>
  <dcterms:modified xsi:type="dcterms:W3CDTF">2015-09-15T01:41:21Z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