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3018" y="-13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D7A2C-B371-4D29-9DFD-2C57EEF75F9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6817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8388E-AC8E-4C81-9F9A-AC72A3E56A0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1772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55E0C-511F-4D61-912B-0282C9C4ACF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554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FED00-2F0E-4DCC-9ACF-55178613831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545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D0F36-8D2F-4852-8961-2985080574D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64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0A646-5A42-4B23-9D6C-E66B7CA05D3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4597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5D00C-E509-476D-A672-6213D14A6B6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584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F8B56-400C-4025-8A7F-69D1FF15CC5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3800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FEEEA-F979-4118-8DD2-62F41215914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7691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9B0A3-E4F0-488D-9913-41CB6434605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31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1F81B-642C-40FC-B9CF-C433728FBB2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7679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375C045-E533-456D-80DA-B61691BA0F2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3"/>
          <p:cNvGrpSpPr>
            <a:grpSpLocks/>
          </p:cNvGrpSpPr>
          <p:nvPr/>
        </p:nvGrpSpPr>
        <p:grpSpPr bwMode="auto">
          <a:xfrm>
            <a:off x="1058863" y="4970463"/>
            <a:ext cx="5761037" cy="3479800"/>
            <a:chOff x="1058808" y="4970463"/>
            <a:chExt cx="5761092" cy="3480047"/>
          </a:xfrm>
        </p:grpSpPr>
        <p:pic>
          <p:nvPicPr>
            <p:cNvPr id="2071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856" y="4970463"/>
              <a:ext cx="1874520" cy="1799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2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529" y="4970463"/>
              <a:ext cx="1874520" cy="1799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3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570" y="4970463"/>
              <a:ext cx="1874520" cy="1801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4" name="图片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856" y="6591002"/>
              <a:ext cx="1874520" cy="1801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5" name="图片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494" y="6591002"/>
              <a:ext cx="1874520" cy="1801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6" name="图片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9744" y="6591002"/>
              <a:ext cx="1874520" cy="1801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TextBox 16"/>
            <p:cNvSpPr txBox="1">
              <a:spLocks noChangeArrowheads="1"/>
            </p:cNvSpPr>
            <p:nvPr/>
          </p:nvSpPr>
          <p:spPr bwMode="auto">
            <a:xfrm>
              <a:off x="1476416" y="6510734"/>
              <a:ext cx="10414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</a:rPr>
                <a:t>b=0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78" name="TextBox 17"/>
            <p:cNvSpPr txBox="1">
              <a:spLocks noChangeArrowheads="1"/>
            </p:cNvSpPr>
            <p:nvPr/>
          </p:nvSpPr>
          <p:spPr bwMode="auto">
            <a:xfrm>
              <a:off x="1409472" y="8080622"/>
              <a:ext cx="11779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</a:rPr>
                <a:t>b=3,600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79" name="TextBox 18"/>
            <p:cNvSpPr txBox="1">
              <a:spLocks noChangeArrowheads="1"/>
            </p:cNvSpPr>
            <p:nvPr/>
          </p:nvSpPr>
          <p:spPr bwMode="auto">
            <a:xfrm>
              <a:off x="3344863" y="6510734"/>
              <a:ext cx="10414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</a:rPr>
                <a:t>b=400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80" name="TextBox 19"/>
            <p:cNvSpPr txBox="1">
              <a:spLocks noChangeArrowheads="1"/>
            </p:cNvSpPr>
            <p:nvPr/>
          </p:nvSpPr>
          <p:spPr bwMode="auto">
            <a:xfrm>
              <a:off x="5146675" y="6510734"/>
              <a:ext cx="11842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</a:rPr>
                <a:t>b=1,600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81" name="TextBox 20"/>
            <p:cNvSpPr txBox="1">
              <a:spLocks noChangeArrowheads="1"/>
            </p:cNvSpPr>
            <p:nvPr/>
          </p:nvSpPr>
          <p:spPr bwMode="auto">
            <a:xfrm>
              <a:off x="3281363" y="8080622"/>
              <a:ext cx="11668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</a:rPr>
                <a:t>b=6,400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82" name="TextBox 21"/>
            <p:cNvSpPr txBox="1">
              <a:spLocks noChangeArrowheads="1"/>
            </p:cNvSpPr>
            <p:nvPr/>
          </p:nvSpPr>
          <p:spPr bwMode="auto">
            <a:xfrm>
              <a:off x="5146675" y="8080622"/>
              <a:ext cx="11842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</a:rPr>
                <a:t>b=10,000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83" name="TextBox 22"/>
            <p:cNvSpPr txBox="1">
              <a:spLocks noChangeArrowheads="1"/>
            </p:cNvSpPr>
            <p:nvPr/>
          </p:nvSpPr>
          <p:spPr bwMode="auto">
            <a:xfrm>
              <a:off x="6099175" y="8127067"/>
              <a:ext cx="72072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200" b="1">
                  <a:solidFill>
                    <a:schemeClr val="bg1"/>
                  </a:solidFill>
                </a:rPr>
                <a:t>s/mm</a:t>
              </a:r>
              <a:r>
                <a:rPr lang="en-US" altLang="zh-CN" sz="1200" b="1" baseline="30000">
                  <a:solidFill>
                    <a:schemeClr val="bg1"/>
                  </a:solidFill>
                </a:rPr>
                <a:t>2</a:t>
              </a:r>
              <a:endParaRPr lang="zh-CN" altLang="en-US" sz="1200" b="1" baseline="30000">
                <a:solidFill>
                  <a:schemeClr val="bg1"/>
                </a:solidFill>
              </a:endParaRPr>
            </a:p>
          </p:txBody>
        </p:sp>
        <p:sp>
          <p:nvSpPr>
            <p:cNvPr id="2084" name="TextBox 16"/>
            <p:cNvSpPr txBox="1">
              <a:spLocks noChangeArrowheads="1"/>
            </p:cNvSpPr>
            <p:nvPr/>
          </p:nvSpPr>
          <p:spPr bwMode="auto">
            <a:xfrm>
              <a:off x="1058808" y="8025060"/>
              <a:ext cx="153988" cy="369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b</a:t>
              </a:r>
              <a:endParaRPr lang="zh-CN" altLang="en-US" b="1"/>
            </a:p>
          </p:txBody>
        </p:sp>
      </p:grpSp>
      <p:grpSp>
        <p:nvGrpSpPr>
          <p:cNvPr id="2051" name="组合 2"/>
          <p:cNvGrpSpPr>
            <a:grpSpLocks/>
          </p:cNvGrpSpPr>
          <p:nvPr/>
        </p:nvGrpSpPr>
        <p:grpSpPr bwMode="auto">
          <a:xfrm>
            <a:off x="1035050" y="-463550"/>
            <a:ext cx="5640388" cy="5418138"/>
            <a:chOff x="1034822" y="-463550"/>
            <a:chExt cx="5640422" cy="5418138"/>
          </a:xfrm>
        </p:grpSpPr>
        <p:pic>
          <p:nvPicPr>
            <p:cNvPr id="2052" name="图片 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685" y="-463550"/>
              <a:ext cx="1872862" cy="180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图片 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132" y="-463550"/>
              <a:ext cx="1872862" cy="180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图片 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2382" y="-463550"/>
              <a:ext cx="1872862" cy="180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5" name="图片 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685" y="1336675"/>
              <a:ext cx="1872862" cy="180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图片 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132" y="1336675"/>
              <a:ext cx="1872862" cy="180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7" name="图片 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2382" y="1336675"/>
              <a:ext cx="1872862" cy="180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8" name="图片 1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685" y="3136900"/>
              <a:ext cx="1872862" cy="180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9" name="图片 1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132" y="3136900"/>
              <a:ext cx="1872862" cy="180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0" name="图片 12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2382" y="3136900"/>
              <a:ext cx="1872862" cy="180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1" name="TextBox 13"/>
            <p:cNvSpPr txBox="1">
              <a:spLocks noChangeArrowheads="1"/>
            </p:cNvSpPr>
            <p:nvPr/>
          </p:nvSpPr>
          <p:spPr bwMode="auto">
            <a:xfrm>
              <a:off x="1476416" y="1081088"/>
              <a:ext cx="10414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</a:rPr>
                <a:t>b=0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62" name="TextBox 14"/>
            <p:cNvSpPr txBox="1">
              <a:spLocks noChangeArrowheads="1"/>
            </p:cNvSpPr>
            <p:nvPr/>
          </p:nvSpPr>
          <p:spPr bwMode="auto">
            <a:xfrm>
              <a:off x="3344863" y="1081088"/>
              <a:ext cx="10414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</a:rPr>
                <a:t>b=450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63" name="TextBox 15"/>
            <p:cNvSpPr txBox="1">
              <a:spLocks noChangeArrowheads="1"/>
            </p:cNvSpPr>
            <p:nvPr/>
          </p:nvSpPr>
          <p:spPr bwMode="auto">
            <a:xfrm>
              <a:off x="5218113" y="1081088"/>
              <a:ext cx="10414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</a:rPr>
                <a:t>b=1,900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64" name="TextBox 16"/>
            <p:cNvSpPr txBox="1">
              <a:spLocks noChangeArrowheads="1"/>
            </p:cNvSpPr>
            <p:nvPr/>
          </p:nvSpPr>
          <p:spPr bwMode="auto">
            <a:xfrm>
              <a:off x="1476416" y="2862263"/>
              <a:ext cx="10414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</a:rPr>
                <a:t>b=4,200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65" name="TextBox 17"/>
            <p:cNvSpPr txBox="1">
              <a:spLocks noChangeArrowheads="1"/>
            </p:cNvSpPr>
            <p:nvPr/>
          </p:nvSpPr>
          <p:spPr bwMode="auto">
            <a:xfrm>
              <a:off x="1408154" y="4584700"/>
              <a:ext cx="11779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</a:rPr>
                <a:t>b=16,900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66" name="TextBox 18"/>
            <p:cNvSpPr txBox="1">
              <a:spLocks noChangeArrowheads="1"/>
            </p:cNvSpPr>
            <p:nvPr/>
          </p:nvSpPr>
          <p:spPr bwMode="auto">
            <a:xfrm>
              <a:off x="3344863" y="2862263"/>
              <a:ext cx="10414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</a:rPr>
                <a:t>b=7,500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67" name="TextBox 19"/>
            <p:cNvSpPr txBox="1">
              <a:spLocks noChangeArrowheads="1"/>
            </p:cNvSpPr>
            <p:nvPr/>
          </p:nvSpPr>
          <p:spPr bwMode="auto">
            <a:xfrm>
              <a:off x="5146675" y="2862263"/>
              <a:ext cx="11842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</a:rPr>
                <a:t>b=11,700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68" name="TextBox 20"/>
            <p:cNvSpPr txBox="1">
              <a:spLocks noChangeArrowheads="1"/>
            </p:cNvSpPr>
            <p:nvPr/>
          </p:nvSpPr>
          <p:spPr bwMode="auto">
            <a:xfrm>
              <a:off x="3282950" y="4584700"/>
              <a:ext cx="11668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</a:rPr>
                <a:t>b=22,950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69" name="TextBox 21"/>
            <p:cNvSpPr txBox="1">
              <a:spLocks noChangeArrowheads="1"/>
            </p:cNvSpPr>
            <p:nvPr/>
          </p:nvSpPr>
          <p:spPr bwMode="auto">
            <a:xfrm>
              <a:off x="5146675" y="4584700"/>
              <a:ext cx="11842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</a:rPr>
                <a:t>b=30,000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70" name="TextBox 16"/>
            <p:cNvSpPr txBox="1">
              <a:spLocks noChangeArrowheads="1"/>
            </p:cNvSpPr>
            <p:nvPr/>
          </p:nvSpPr>
          <p:spPr bwMode="auto">
            <a:xfrm>
              <a:off x="1034822" y="4581525"/>
              <a:ext cx="153988" cy="368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a</a:t>
              </a:r>
              <a:endParaRPr lang="zh-CN" altLang="en-US" b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</TotalTime>
  <Pages>0</Pages>
  <Words>18</Words>
  <Characters>0</Characters>
  <Application>Microsoft Office PowerPoint</Application>
  <DocSecurity>0</DocSecurity>
  <PresentationFormat>全屏显示(4:3)</PresentationFormat>
  <Lines>0</Lines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宋体</vt:lpstr>
      <vt:lpstr>Calibri</vt:lpstr>
      <vt:lpstr>默认设计模板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Seven</dc:creator>
  <cp:lastModifiedBy>Administrator</cp:lastModifiedBy>
  <cp:revision>36</cp:revision>
  <dcterms:created xsi:type="dcterms:W3CDTF">2012-06-06T01:30:27Z</dcterms:created>
  <dcterms:modified xsi:type="dcterms:W3CDTF">2015-09-12T17:56:17Z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