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64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06B61-4B30-47D1-B3F2-BF9F2B54F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805-AB58-4BE8-8CDE-939172E26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4848-06F5-4033-9C26-A332F0761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8504-B49F-4603-BB02-5E155F7E35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7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CAE8-B7F6-4923-8248-192B1CF114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02B-C955-4E87-9272-C10799DC46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316-D65D-4664-851A-ACDA1654C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00D8-1658-4D9C-8BC7-C1AB48CAE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4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1AF4-5633-4F2B-904E-DEDCC0396E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1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C571-A573-4DDF-A056-53C10E9C8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C1D1-C493-4CA3-BA1C-8114DD6382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CE18A49-B6E6-4885-AB74-B3D774C76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047897" y="-6614020"/>
            <a:ext cx="26301417" cy="22455691"/>
            <a:chOff x="-8047897" y="-6614020"/>
            <a:chExt cx="26301417" cy="22455691"/>
          </a:xfrm>
        </p:grpSpPr>
        <p:grpSp>
          <p:nvGrpSpPr>
            <p:cNvPr id="6" name="组合 5"/>
            <p:cNvGrpSpPr/>
            <p:nvPr/>
          </p:nvGrpSpPr>
          <p:grpSpPr>
            <a:xfrm>
              <a:off x="-8047897" y="-5429249"/>
              <a:ext cx="26301417" cy="6869320"/>
              <a:chOff x="-8047897" y="-5429249"/>
              <a:chExt cx="26301417" cy="6869320"/>
            </a:xfrm>
          </p:grpSpPr>
          <p:pic>
            <p:nvPicPr>
              <p:cNvPr id="2054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094725" y="-5429249"/>
                <a:ext cx="5158795" cy="571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83251" y="-2553977"/>
                <a:ext cx="1418750" cy="1511026"/>
              </a:xfrm>
              <a:prstGeom prst="rect">
                <a:avLst/>
              </a:prstGeom>
            </p:spPr>
          </p:pic>
          <p:pic>
            <p:nvPicPr>
              <p:cNvPr id="2050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8047897" y="-5411477"/>
                <a:ext cx="5158795" cy="571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图片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2762242" y="-5411477"/>
                <a:ext cx="5158795" cy="571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图片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23414" y="-5411477"/>
                <a:ext cx="5158795" cy="571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" name="图片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09070" y="-5411477"/>
                <a:ext cx="5158795" cy="571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5" name="TextBox 17"/>
              <p:cNvSpPr txBox="1">
                <a:spLocks noChangeArrowheads="1"/>
              </p:cNvSpPr>
              <p:nvPr/>
            </p:nvSpPr>
            <p:spPr bwMode="auto">
              <a:xfrm>
                <a:off x="-8047897" y="116632"/>
                <a:ext cx="2628292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8000" b="1" dirty="0" smtClean="0"/>
                  <a:t>(a) DSI-11 </a:t>
                </a:r>
                <a:r>
                  <a:rPr lang="en-US" altLang="zh-CN" sz="8000" b="1" dirty="0"/>
                  <a:t>Ex </a:t>
                </a:r>
                <a:r>
                  <a:rPr lang="en-US" altLang="zh-CN" sz="8000" b="1" dirty="0" smtClean="0"/>
                  <a:t>Vivo</a:t>
                </a:r>
                <a:endParaRPr lang="zh-CN" altLang="en-US" sz="8000" b="1" dirty="0"/>
              </a:p>
            </p:txBody>
          </p:sp>
          <p:pic>
            <p:nvPicPr>
              <p:cNvPr id="33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094725" y="-5411476"/>
                <a:ext cx="5158795" cy="5714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-8047897" y="-6614020"/>
              <a:ext cx="26299838" cy="1107996"/>
              <a:chOff x="-8047897" y="-6614020"/>
              <a:chExt cx="26299838" cy="1107996"/>
            </a:xfrm>
          </p:grpSpPr>
          <p:sp>
            <p:nvSpPr>
              <p:cNvPr id="2061" name="TextBox 16"/>
              <p:cNvSpPr txBox="1">
                <a:spLocks noChangeArrowheads="1"/>
              </p:cNvSpPr>
              <p:nvPr/>
            </p:nvSpPr>
            <p:spPr bwMode="auto">
              <a:xfrm>
                <a:off x="-2762242" y="-6614020"/>
                <a:ext cx="5157216" cy="1107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66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6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16"/>
              <p:cNvSpPr txBox="1">
                <a:spLocks noChangeArrowheads="1"/>
              </p:cNvSpPr>
              <p:nvPr/>
            </p:nvSpPr>
            <p:spPr bwMode="auto">
              <a:xfrm>
                <a:off x="-8047897" y="-6614020"/>
                <a:ext cx="5157216" cy="1107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6000" b="1" dirty="0" smtClean="0">
                    <a:solidFill>
                      <a:schemeClr val="bg1"/>
                    </a:solidFill>
                  </a:rPr>
                  <a:t>Power</a:t>
                </a:r>
                <a:r>
                  <a:rPr lang="en-US" altLang="zh-CN" sz="6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6000" b="1" dirty="0" smtClean="0">
                    <a:solidFill>
                      <a:schemeClr val="bg1"/>
                    </a:solidFill>
                  </a:rPr>
                  <a:t> 0</a:t>
                </a:r>
                <a:endParaRPr lang="zh-CN" altLang="en-US" sz="6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16"/>
              <p:cNvSpPr txBox="1">
                <a:spLocks noChangeArrowheads="1"/>
              </p:cNvSpPr>
              <p:nvPr/>
            </p:nvSpPr>
            <p:spPr bwMode="auto">
              <a:xfrm>
                <a:off x="2523413" y="-6614020"/>
                <a:ext cx="5157216" cy="1107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6600" b="1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6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16"/>
              <p:cNvSpPr txBox="1">
                <a:spLocks noChangeArrowheads="1"/>
              </p:cNvSpPr>
              <p:nvPr/>
            </p:nvSpPr>
            <p:spPr bwMode="auto">
              <a:xfrm>
                <a:off x="7809068" y="-6614020"/>
                <a:ext cx="5157216" cy="1107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6600" b="1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sz="6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16"/>
              <p:cNvSpPr txBox="1">
                <a:spLocks noChangeArrowheads="1"/>
              </p:cNvSpPr>
              <p:nvPr/>
            </p:nvSpPr>
            <p:spPr bwMode="auto">
              <a:xfrm>
                <a:off x="13094725" y="-6614020"/>
                <a:ext cx="5157216" cy="11079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6600" b="1" dirty="0">
                    <a:solidFill>
                      <a:schemeClr val="bg1"/>
                    </a:solidFill>
                  </a:rPr>
                  <a:t>8</a:t>
                </a:r>
                <a:endParaRPr lang="zh-CN" altLang="en-US" sz="6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9" name="图片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8047897" y="1758940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图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762242" y="1758940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图片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23414" y="1758940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9070" y="1758940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17"/>
            <p:cNvSpPr txBox="1">
              <a:spLocks noChangeArrowheads="1"/>
            </p:cNvSpPr>
            <p:nvPr/>
          </p:nvSpPr>
          <p:spPr bwMode="auto">
            <a:xfrm>
              <a:off x="-8047897" y="7331307"/>
              <a:ext cx="2628292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8000" b="1" dirty="0"/>
                <a:t>(b) DSI-11-Gmax225 In Vivo</a:t>
              </a:r>
              <a:endParaRPr lang="zh-CN" altLang="en-US" sz="8000" b="1" dirty="0"/>
            </a:p>
          </p:txBody>
        </p:sp>
        <p:pic>
          <p:nvPicPr>
            <p:cNvPr id="44" name="图片 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94725" y="1758941"/>
              <a:ext cx="5158794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8047897" y="8973616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图片 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762242" y="8973616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23414" y="8973616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9070" y="8973616"/>
              <a:ext cx="5158795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7"/>
            <p:cNvSpPr txBox="1">
              <a:spLocks noChangeArrowheads="1"/>
            </p:cNvSpPr>
            <p:nvPr/>
          </p:nvSpPr>
          <p:spPr bwMode="auto">
            <a:xfrm>
              <a:off x="-8047897" y="14518232"/>
              <a:ext cx="2628292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8000" b="1" dirty="0"/>
                <a:t>(c) DSI-11-Gmax40 In Vivo</a:t>
              </a:r>
              <a:endParaRPr lang="zh-CN" altLang="en-US" sz="8000" b="1" dirty="0"/>
            </a:p>
          </p:txBody>
        </p:sp>
        <p:pic>
          <p:nvPicPr>
            <p:cNvPr id="51" name="图片 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94725" y="8973617"/>
              <a:ext cx="5158794" cy="57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Pages>0</Pages>
  <Words>24</Words>
  <Characters>0</Characters>
  <Application>Microsoft Office PowerPoint</Application>
  <DocSecurity>0</DocSecurity>
  <PresentationFormat>全屏显示(4:3)</PresentationFormat>
  <Lines>0</Lines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22</cp:revision>
  <dcterms:created xsi:type="dcterms:W3CDTF">2012-06-06T01:30:27Z</dcterms:created>
  <dcterms:modified xsi:type="dcterms:W3CDTF">2015-09-15T23:23:44Z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