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3"/>
  </p:normalViewPr>
  <p:slideViewPr>
    <p:cSldViewPr snapToGrid="0">
      <p:cViewPr varScale="1">
        <p:scale>
          <a:sx n="143" d="100"/>
          <a:sy n="143" d="100"/>
        </p:scale>
        <p:origin x="2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AB02E-505C-B74F-81E1-E2BB19F0504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56236AEB-D41C-0747-8E6E-6F59FC47995A}">
      <dgm:prSet/>
      <dgm:spPr/>
      <dgm:t>
        <a:bodyPr/>
        <a:lstStyle/>
        <a:p>
          <a:r>
            <a:rPr lang="it-IT"/>
            <a:t>Account</a:t>
          </a:r>
        </a:p>
      </dgm:t>
    </dgm:pt>
    <dgm:pt modelId="{3AEDF852-5595-5443-B8D6-31D210AF57F9}" type="parTrans" cxnId="{C70D5A04-52ED-B745-B3DE-0F1C1370EBCA}">
      <dgm:prSet/>
      <dgm:spPr/>
      <dgm:t>
        <a:bodyPr/>
        <a:lstStyle/>
        <a:p>
          <a:endParaRPr lang="it-IT"/>
        </a:p>
      </dgm:t>
    </dgm:pt>
    <dgm:pt modelId="{FB93D4D0-F347-6F48-9A2A-09A0EB0689CE}" type="sibTrans" cxnId="{C70D5A04-52ED-B745-B3DE-0F1C1370EBCA}">
      <dgm:prSet/>
      <dgm:spPr/>
      <dgm:t>
        <a:bodyPr/>
        <a:lstStyle/>
        <a:p>
          <a:endParaRPr lang="it-IT"/>
        </a:p>
      </dgm:t>
    </dgm:pt>
    <dgm:pt modelId="{1637C7C8-0572-8049-9520-0AA7916B8C5F}">
      <dgm:prSet/>
      <dgm:spPr/>
      <dgm:t>
        <a:bodyPr/>
        <a:lstStyle/>
        <a:p>
          <a:r>
            <a:rPr lang="it-IT"/>
            <a:t>Site 1</a:t>
          </a:r>
        </a:p>
      </dgm:t>
    </dgm:pt>
    <dgm:pt modelId="{591CB62B-E059-CA4A-87DF-3470A25BB89B}" type="parTrans" cxnId="{CC35B004-1B48-1944-A217-C8DC47123F44}">
      <dgm:prSet/>
      <dgm:spPr/>
      <dgm:t>
        <a:bodyPr/>
        <a:lstStyle/>
        <a:p>
          <a:endParaRPr lang="it-IT"/>
        </a:p>
      </dgm:t>
    </dgm:pt>
    <dgm:pt modelId="{11DF2F9C-199C-5844-96F4-4BA0632DB787}" type="sibTrans" cxnId="{CC35B004-1B48-1944-A217-C8DC47123F44}">
      <dgm:prSet/>
      <dgm:spPr/>
      <dgm:t>
        <a:bodyPr/>
        <a:lstStyle/>
        <a:p>
          <a:endParaRPr lang="it-IT"/>
        </a:p>
      </dgm:t>
    </dgm:pt>
    <dgm:pt modelId="{7EA39331-1997-D14F-9E87-DD013156C4D8}">
      <dgm:prSet/>
      <dgm:spPr/>
      <dgm:t>
        <a:bodyPr/>
        <a:lstStyle/>
        <a:p>
          <a:r>
            <a:rPr lang="it-IT"/>
            <a:t>Area 1</a:t>
          </a:r>
        </a:p>
      </dgm:t>
    </dgm:pt>
    <dgm:pt modelId="{A13EED34-2991-944B-B540-29A40E0BC11C}" type="parTrans" cxnId="{34720579-8FF6-404C-B5F2-8126B84D737B}">
      <dgm:prSet/>
      <dgm:spPr/>
      <dgm:t>
        <a:bodyPr/>
        <a:lstStyle/>
        <a:p>
          <a:endParaRPr lang="it-IT"/>
        </a:p>
      </dgm:t>
    </dgm:pt>
    <dgm:pt modelId="{2833DF40-9217-4C4D-9288-B91C38ACEFC5}" type="sibTrans" cxnId="{34720579-8FF6-404C-B5F2-8126B84D737B}">
      <dgm:prSet/>
      <dgm:spPr/>
      <dgm:t>
        <a:bodyPr/>
        <a:lstStyle/>
        <a:p>
          <a:endParaRPr lang="it-IT"/>
        </a:p>
      </dgm:t>
    </dgm:pt>
    <dgm:pt modelId="{4E130BEE-79FE-454E-AC2D-7BA01EE68983}">
      <dgm:prSet/>
      <dgm:spPr/>
      <dgm:t>
        <a:bodyPr/>
        <a:lstStyle/>
        <a:p>
          <a:r>
            <a:rPr lang="it-IT"/>
            <a:t>Section 1</a:t>
          </a:r>
        </a:p>
      </dgm:t>
    </dgm:pt>
    <dgm:pt modelId="{18981B92-65F3-274B-8EB4-CB6776571943}" type="parTrans" cxnId="{2D169289-4C71-5A4F-B760-D61EAEA1F345}">
      <dgm:prSet/>
      <dgm:spPr/>
      <dgm:t>
        <a:bodyPr/>
        <a:lstStyle/>
        <a:p>
          <a:endParaRPr lang="it-IT"/>
        </a:p>
      </dgm:t>
    </dgm:pt>
    <dgm:pt modelId="{1A423FCD-5EEB-B440-B9D3-2DCD18DF9C39}" type="sibTrans" cxnId="{2D169289-4C71-5A4F-B760-D61EAEA1F345}">
      <dgm:prSet/>
      <dgm:spPr/>
      <dgm:t>
        <a:bodyPr/>
        <a:lstStyle/>
        <a:p>
          <a:endParaRPr lang="it-IT"/>
        </a:p>
      </dgm:t>
    </dgm:pt>
    <dgm:pt modelId="{74469515-2532-974F-AE05-825897E9D297}">
      <dgm:prSet/>
      <dgm:spPr/>
      <dgm:t>
        <a:bodyPr/>
        <a:lstStyle/>
        <a:p>
          <a:r>
            <a:rPr lang="it-IT"/>
            <a:t>Section 2</a:t>
          </a:r>
        </a:p>
      </dgm:t>
    </dgm:pt>
    <dgm:pt modelId="{E17517F9-806A-B248-9CC5-0B12EDC37F1F}" type="parTrans" cxnId="{6AF320AC-CA84-1E40-AB29-58D1FBCE8A69}">
      <dgm:prSet/>
      <dgm:spPr/>
      <dgm:t>
        <a:bodyPr/>
        <a:lstStyle/>
        <a:p>
          <a:endParaRPr lang="it-IT"/>
        </a:p>
      </dgm:t>
    </dgm:pt>
    <dgm:pt modelId="{6DB67FF2-366F-BF44-A8AD-DBF06F489B04}" type="sibTrans" cxnId="{6AF320AC-CA84-1E40-AB29-58D1FBCE8A69}">
      <dgm:prSet/>
      <dgm:spPr/>
      <dgm:t>
        <a:bodyPr/>
        <a:lstStyle/>
        <a:p>
          <a:endParaRPr lang="it-IT"/>
        </a:p>
      </dgm:t>
    </dgm:pt>
    <dgm:pt modelId="{2EF3C209-3DBD-204C-9491-AB9DC4CBB2E2}">
      <dgm:prSet/>
      <dgm:spPr/>
      <dgm:t>
        <a:bodyPr/>
        <a:lstStyle/>
        <a:p>
          <a:r>
            <a:rPr lang="it-IT"/>
            <a:t>Area 2</a:t>
          </a:r>
        </a:p>
      </dgm:t>
    </dgm:pt>
    <dgm:pt modelId="{873CD54A-64E4-194B-884D-E987B407A6C0}" type="parTrans" cxnId="{F5488104-299E-F145-86FB-D0FF3B547D69}">
      <dgm:prSet/>
      <dgm:spPr/>
      <dgm:t>
        <a:bodyPr/>
        <a:lstStyle/>
        <a:p>
          <a:endParaRPr lang="it-IT"/>
        </a:p>
      </dgm:t>
    </dgm:pt>
    <dgm:pt modelId="{479F91EF-BDA5-C349-B671-78D2DCBD50C1}" type="sibTrans" cxnId="{F5488104-299E-F145-86FB-D0FF3B547D69}">
      <dgm:prSet/>
      <dgm:spPr/>
      <dgm:t>
        <a:bodyPr/>
        <a:lstStyle/>
        <a:p>
          <a:endParaRPr lang="it-IT"/>
        </a:p>
      </dgm:t>
    </dgm:pt>
    <dgm:pt modelId="{7485B5A1-7F3E-3049-990A-CA5B3DFE2EFA}">
      <dgm:prSet/>
      <dgm:spPr/>
      <dgm:t>
        <a:bodyPr/>
        <a:lstStyle/>
        <a:p>
          <a:r>
            <a:rPr lang="it-IT"/>
            <a:t>Section 3</a:t>
          </a:r>
        </a:p>
      </dgm:t>
    </dgm:pt>
    <dgm:pt modelId="{C491191A-ACAE-8848-AE3D-358544C99384}" type="parTrans" cxnId="{8CE9501F-80A8-7F40-8C81-89B0F19818C0}">
      <dgm:prSet/>
      <dgm:spPr/>
      <dgm:t>
        <a:bodyPr/>
        <a:lstStyle/>
        <a:p>
          <a:endParaRPr lang="it-IT"/>
        </a:p>
      </dgm:t>
    </dgm:pt>
    <dgm:pt modelId="{D60AAA51-495E-A243-B12C-98CFAAEDED70}" type="sibTrans" cxnId="{8CE9501F-80A8-7F40-8C81-89B0F19818C0}">
      <dgm:prSet/>
      <dgm:spPr/>
      <dgm:t>
        <a:bodyPr/>
        <a:lstStyle/>
        <a:p>
          <a:endParaRPr lang="it-IT"/>
        </a:p>
      </dgm:t>
    </dgm:pt>
    <dgm:pt modelId="{BC26439B-A002-524F-A493-F63356F3BFA8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1</a:t>
          </a:r>
        </a:p>
      </dgm:t>
    </dgm:pt>
    <dgm:pt modelId="{45DEA74D-048D-F64D-84FE-0BF5819FA5DC}" type="parTrans" cxnId="{0DCF6931-CB55-FB4D-9A77-8DC9171C5D45}">
      <dgm:prSet/>
      <dgm:spPr/>
      <dgm:t>
        <a:bodyPr/>
        <a:lstStyle/>
        <a:p>
          <a:endParaRPr lang="it-IT"/>
        </a:p>
      </dgm:t>
    </dgm:pt>
    <dgm:pt modelId="{F76C386E-10E4-F340-89B4-2F9E300118AD}" type="sibTrans" cxnId="{0DCF6931-CB55-FB4D-9A77-8DC9171C5D45}">
      <dgm:prSet/>
      <dgm:spPr/>
      <dgm:t>
        <a:bodyPr/>
        <a:lstStyle/>
        <a:p>
          <a:endParaRPr lang="it-IT"/>
        </a:p>
      </dgm:t>
    </dgm:pt>
    <dgm:pt modelId="{FF536401-187C-3349-8EFD-DC803EFD3EE3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2</a:t>
          </a:r>
        </a:p>
      </dgm:t>
    </dgm:pt>
    <dgm:pt modelId="{C4C61474-0A42-DB42-B547-28486AF7568D}" type="parTrans" cxnId="{BAF6D83B-5939-3149-9523-D5687436B888}">
      <dgm:prSet/>
      <dgm:spPr/>
      <dgm:t>
        <a:bodyPr/>
        <a:lstStyle/>
        <a:p>
          <a:endParaRPr lang="it-IT"/>
        </a:p>
      </dgm:t>
    </dgm:pt>
    <dgm:pt modelId="{2AAD196D-1D47-AC44-B7B7-0B4595C7A25B}" type="sibTrans" cxnId="{BAF6D83B-5939-3149-9523-D5687436B888}">
      <dgm:prSet/>
      <dgm:spPr/>
      <dgm:t>
        <a:bodyPr/>
        <a:lstStyle/>
        <a:p>
          <a:endParaRPr lang="it-IT"/>
        </a:p>
      </dgm:t>
    </dgm:pt>
    <dgm:pt modelId="{109A5387-060F-0548-9D84-6CC38E7981F8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1</a:t>
          </a:r>
        </a:p>
      </dgm:t>
    </dgm:pt>
    <dgm:pt modelId="{87248BC7-E234-4B4F-BEC1-F8E69B68F847}" type="parTrans" cxnId="{25C5B23D-D3B9-304D-8DD0-641B6DB3CFB6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84E1B6C-D96C-954F-9B0E-B04924EB2938}" type="sibTrans" cxnId="{25C5B23D-D3B9-304D-8DD0-641B6DB3CFB6}">
      <dgm:prSet/>
      <dgm:spPr/>
      <dgm:t>
        <a:bodyPr/>
        <a:lstStyle/>
        <a:p>
          <a:endParaRPr lang="it-IT"/>
        </a:p>
      </dgm:t>
    </dgm:pt>
    <dgm:pt modelId="{83732D04-594D-2C40-85F8-C5A6D6A780A7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2</a:t>
          </a:r>
        </a:p>
      </dgm:t>
    </dgm:pt>
    <dgm:pt modelId="{80C127E7-149D-7E44-8C99-9F018763417F}" type="parTrans" cxnId="{B5F36628-AC1E-8347-84ED-A620AF20C68A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B46989EA-BD12-9B44-9BBE-200F209EEC3C}" type="sibTrans" cxnId="{B5F36628-AC1E-8347-84ED-A620AF20C68A}">
      <dgm:prSet/>
      <dgm:spPr/>
      <dgm:t>
        <a:bodyPr/>
        <a:lstStyle/>
        <a:p>
          <a:endParaRPr lang="it-IT"/>
        </a:p>
      </dgm:t>
    </dgm:pt>
    <dgm:pt modelId="{24E6C76D-7633-724B-A103-C01125EBA53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3</a:t>
          </a:r>
        </a:p>
      </dgm:t>
    </dgm:pt>
    <dgm:pt modelId="{4BADE377-9BBB-9548-862C-46B11FDEDAE1}" type="parTrans" cxnId="{8CED5840-A152-0543-B60F-9B08B5C71F7F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D97299F1-B79E-3E43-89CA-A0CB39F1F0A5}" type="sibTrans" cxnId="{8CED5840-A152-0543-B60F-9B08B5C71F7F}">
      <dgm:prSet/>
      <dgm:spPr/>
      <dgm:t>
        <a:bodyPr/>
        <a:lstStyle/>
        <a:p>
          <a:endParaRPr lang="it-IT"/>
        </a:p>
      </dgm:t>
    </dgm:pt>
    <dgm:pt modelId="{0874D1A9-9B43-0344-AF1E-BED1853D0A82}">
      <dgm:prSet/>
      <dgm:spPr>
        <a:solidFill>
          <a:schemeClr val="accent1"/>
        </a:solidFill>
      </dgm:spPr>
      <dgm:t>
        <a:bodyPr/>
        <a:lstStyle/>
        <a:p>
          <a:r>
            <a:rPr lang="it-IT" dirty="0"/>
            <a:t>Box 3</a:t>
          </a:r>
        </a:p>
      </dgm:t>
    </dgm:pt>
    <dgm:pt modelId="{FDE34B5F-BF3E-494A-B322-5555EBD0CC09}" type="parTrans" cxnId="{145135A9-6FB9-B046-80B3-CC08194AC863}">
      <dgm:prSet/>
      <dgm:spPr/>
      <dgm:t>
        <a:bodyPr/>
        <a:lstStyle/>
        <a:p>
          <a:endParaRPr lang="it-IT"/>
        </a:p>
      </dgm:t>
    </dgm:pt>
    <dgm:pt modelId="{524352DA-B85E-9B47-A8C3-03852BBEE0D9}" type="sibTrans" cxnId="{145135A9-6FB9-B046-80B3-CC08194AC863}">
      <dgm:prSet/>
      <dgm:spPr/>
      <dgm:t>
        <a:bodyPr/>
        <a:lstStyle/>
        <a:p>
          <a:endParaRPr lang="it-IT"/>
        </a:p>
      </dgm:t>
    </dgm:pt>
    <dgm:pt modelId="{23185738-F89E-2443-91AB-ABE93CDBC8E3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4</a:t>
          </a:r>
        </a:p>
      </dgm:t>
    </dgm:pt>
    <dgm:pt modelId="{6BC5B8D8-3131-2D4B-B322-44B5D85CB550}" type="parTrans" cxnId="{D8040B8F-B0E0-5D4D-9DBD-624C1BA811B5}">
      <dgm:prSet/>
      <dgm:spPr/>
      <dgm:t>
        <a:bodyPr/>
        <a:lstStyle/>
        <a:p>
          <a:endParaRPr lang="it-IT"/>
        </a:p>
      </dgm:t>
    </dgm:pt>
    <dgm:pt modelId="{6BA84263-9759-6449-845A-7FECE4013B6E}" type="sibTrans" cxnId="{D8040B8F-B0E0-5D4D-9DBD-624C1BA811B5}">
      <dgm:prSet/>
      <dgm:spPr/>
      <dgm:t>
        <a:bodyPr/>
        <a:lstStyle/>
        <a:p>
          <a:endParaRPr lang="it-IT"/>
        </a:p>
      </dgm:t>
    </dgm:pt>
    <dgm:pt modelId="{D6CF5DBD-5EBC-184D-9445-F400111EEEDD}">
      <dgm:prSet/>
      <dgm:spPr/>
      <dgm:t>
        <a:bodyPr/>
        <a:lstStyle/>
        <a:p>
          <a:r>
            <a:rPr lang="it-IT"/>
            <a:t>Site 2</a:t>
          </a:r>
        </a:p>
      </dgm:t>
    </dgm:pt>
    <dgm:pt modelId="{D0F21A9E-2CC2-6B44-BA90-EADF119CE8B2}" type="parTrans" cxnId="{25A69AF3-D450-3142-8515-808CD95C8C3B}">
      <dgm:prSet/>
      <dgm:spPr/>
      <dgm:t>
        <a:bodyPr/>
        <a:lstStyle/>
        <a:p>
          <a:endParaRPr lang="it-IT"/>
        </a:p>
      </dgm:t>
    </dgm:pt>
    <dgm:pt modelId="{950E0C9A-D22F-A247-9FA0-7E282DD8EC34}" type="sibTrans" cxnId="{25A69AF3-D450-3142-8515-808CD95C8C3B}">
      <dgm:prSet/>
      <dgm:spPr/>
      <dgm:t>
        <a:bodyPr/>
        <a:lstStyle/>
        <a:p>
          <a:endParaRPr lang="it-IT"/>
        </a:p>
      </dgm:t>
    </dgm:pt>
    <dgm:pt modelId="{750D5DA7-5FC4-FE47-91A6-A5A40BD7CC2F}">
      <dgm:prSet/>
      <dgm:spPr/>
      <dgm:t>
        <a:bodyPr/>
        <a:lstStyle/>
        <a:p>
          <a:r>
            <a:rPr lang="it-IT"/>
            <a:t>Area 3</a:t>
          </a:r>
        </a:p>
      </dgm:t>
    </dgm:pt>
    <dgm:pt modelId="{EDA60FD5-A007-0643-812A-46423CBAC6C5}" type="parTrans" cxnId="{E5899319-7964-8745-825E-4321721247BB}">
      <dgm:prSet/>
      <dgm:spPr/>
      <dgm:t>
        <a:bodyPr/>
        <a:lstStyle/>
        <a:p>
          <a:endParaRPr lang="it-IT"/>
        </a:p>
      </dgm:t>
    </dgm:pt>
    <dgm:pt modelId="{E045B604-2A50-6049-8F13-DFFE3509C7C2}" type="sibTrans" cxnId="{E5899319-7964-8745-825E-4321721247BB}">
      <dgm:prSet/>
      <dgm:spPr/>
      <dgm:t>
        <a:bodyPr/>
        <a:lstStyle/>
        <a:p>
          <a:endParaRPr lang="it-IT"/>
        </a:p>
      </dgm:t>
    </dgm:pt>
    <dgm:pt modelId="{6034C059-CB38-4C4E-B77A-E03084D0C03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5</a:t>
          </a:r>
        </a:p>
      </dgm:t>
    </dgm:pt>
    <dgm:pt modelId="{C915F2DA-02C2-7749-BA68-6A4719F63E26}" type="parTrans" cxnId="{4BCF6219-765E-EB4E-9EF4-F0C097FFF8EC}">
      <dgm:prSet/>
      <dgm:spPr/>
      <dgm:t>
        <a:bodyPr/>
        <a:lstStyle/>
        <a:p>
          <a:endParaRPr lang="it-IT"/>
        </a:p>
      </dgm:t>
    </dgm:pt>
    <dgm:pt modelId="{32A4F7B8-46EF-D24F-B0FB-A9EC555690E4}" type="sibTrans" cxnId="{4BCF6219-765E-EB4E-9EF4-F0C097FFF8EC}">
      <dgm:prSet/>
      <dgm:spPr/>
      <dgm:t>
        <a:bodyPr/>
        <a:lstStyle/>
        <a:p>
          <a:endParaRPr lang="it-IT"/>
        </a:p>
      </dgm:t>
    </dgm:pt>
    <dgm:pt modelId="{A4B79363-117F-0843-9F4A-AA7E8965A3A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6</a:t>
          </a:r>
        </a:p>
      </dgm:t>
    </dgm:pt>
    <dgm:pt modelId="{A930D1E3-5D72-7C4B-BE6E-DDB17BB89B55}" type="parTrans" cxnId="{4373EC64-D428-6E45-B10A-7859B4D150CF}">
      <dgm:prSet/>
      <dgm:spPr/>
      <dgm:t>
        <a:bodyPr/>
        <a:lstStyle/>
        <a:p>
          <a:endParaRPr lang="it-IT"/>
        </a:p>
      </dgm:t>
    </dgm:pt>
    <dgm:pt modelId="{4AD1A498-F08D-224E-84C4-A0172524876D}" type="sibTrans" cxnId="{4373EC64-D428-6E45-B10A-7859B4D150CF}">
      <dgm:prSet/>
      <dgm:spPr/>
      <dgm:t>
        <a:bodyPr/>
        <a:lstStyle/>
        <a:p>
          <a:endParaRPr lang="it-IT"/>
        </a:p>
      </dgm:t>
    </dgm:pt>
    <dgm:pt modelId="{2595D590-5F1B-D348-B52E-0DFE13825016}">
      <dgm:prSet/>
      <dgm:spPr/>
      <dgm:t>
        <a:bodyPr/>
        <a:lstStyle/>
        <a:p>
          <a:r>
            <a:rPr lang="it-IT"/>
            <a:t>Area 4</a:t>
          </a:r>
        </a:p>
      </dgm:t>
    </dgm:pt>
    <dgm:pt modelId="{E95E3010-A261-1D41-B02C-FBDD22601EB7}" type="parTrans" cxnId="{E933BE25-A3EC-B949-BD8E-E1DA7C83E9AA}">
      <dgm:prSet/>
      <dgm:spPr/>
      <dgm:t>
        <a:bodyPr/>
        <a:lstStyle/>
        <a:p>
          <a:endParaRPr lang="it-IT"/>
        </a:p>
      </dgm:t>
    </dgm:pt>
    <dgm:pt modelId="{80147522-682A-AA4E-87F5-43BACB944364}" type="sibTrans" cxnId="{E933BE25-A3EC-B949-BD8E-E1DA7C83E9AA}">
      <dgm:prSet/>
      <dgm:spPr/>
      <dgm:t>
        <a:bodyPr/>
        <a:lstStyle/>
        <a:p>
          <a:endParaRPr lang="it-IT"/>
        </a:p>
      </dgm:t>
    </dgm:pt>
    <dgm:pt modelId="{F7189F47-7990-4A4E-B398-34BD93FCB9B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7</a:t>
          </a:r>
        </a:p>
      </dgm:t>
    </dgm:pt>
    <dgm:pt modelId="{EF560306-35AD-0443-A5D1-D1993CB05E20}" type="parTrans" cxnId="{198A1FEF-5D18-BF45-9AC6-A6DD9002120A}">
      <dgm:prSet/>
      <dgm:spPr/>
      <dgm:t>
        <a:bodyPr/>
        <a:lstStyle/>
        <a:p>
          <a:endParaRPr lang="it-IT"/>
        </a:p>
      </dgm:t>
    </dgm:pt>
    <dgm:pt modelId="{7597A14E-2C73-CD40-BE3E-F6CA7BA0F79C}" type="sibTrans" cxnId="{198A1FEF-5D18-BF45-9AC6-A6DD9002120A}">
      <dgm:prSet/>
      <dgm:spPr/>
      <dgm:t>
        <a:bodyPr/>
        <a:lstStyle/>
        <a:p>
          <a:endParaRPr lang="it-IT"/>
        </a:p>
      </dgm:t>
    </dgm:pt>
    <dgm:pt modelId="{21217F0D-F713-E44E-B421-612D5843EF7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8</a:t>
          </a:r>
        </a:p>
      </dgm:t>
    </dgm:pt>
    <dgm:pt modelId="{249E0362-66A5-CE4D-8019-B025E5C838C6}" type="parTrans" cxnId="{01C650CC-AE12-654C-9370-E2F70797395E}">
      <dgm:prSet/>
      <dgm:spPr/>
      <dgm:t>
        <a:bodyPr/>
        <a:lstStyle/>
        <a:p>
          <a:endParaRPr lang="it-IT"/>
        </a:p>
      </dgm:t>
    </dgm:pt>
    <dgm:pt modelId="{4C68F431-B252-C04E-A01D-5DE324A657F6}" type="sibTrans" cxnId="{01C650CC-AE12-654C-9370-E2F70797395E}">
      <dgm:prSet/>
      <dgm:spPr/>
      <dgm:t>
        <a:bodyPr/>
        <a:lstStyle/>
        <a:p>
          <a:endParaRPr lang="it-IT"/>
        </a:p>
      </dgm:t>
    </dgm:pt>
    <dgm:pt modelId="{00682B77-79D1-8E43-B720-DBB9AE43EF7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4</a:t>
          </a:r>
        </a:p>
      </dgm:t>
    </dgm:pt>
    <dgm:pt modelId="{6FD82EC8-FD25-6B49-8A2F-47C9BE198CB5}" type="parTrans" cxnId="{B78A1D53-8337-0040-B574-3F81BB3CC4C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A553CBC-04AC-DD4F-9459-45B15620ADD2}" type="sibTrans" cxnId="{B78A1D53-8337-0040-B574-3F81BB3CC4C9}">
      <dgm:prSet/>
      <dgm:spPr/>
      <dgm:t>
        <a:bodyPr/>
        <a:lstStyle/>
        <a:p>
          <a:endParaRPr lang="it-IT"/>
        </a:p>
      </dgm:t>
    </dgm:pt>
    <dgm:pt modelId="{7124117B-6094-6143-9D09-C7D6E231E5A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5</a:t>
          </a:r>
        </a:p>
      </dgm:t>
    </dgm:pt>
    <dgm:pt modelId="{9882DE55-666C-554D-A1D3-815F53FB93CF}" type="parTrans" cxnId="{48089C84-3846-0249-946A-0C5C7AE6C8A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6AB7DF38-4336-B946-9032-92FB86214BB2}" type="sibTrans" cxnId="{48089C84-3846-0249-946A-0C5C7AE6C8A9}">
      <dgm:prSet/>
      <dgm:spPr/>
      <dgm:t>
        <a:bodyPr/>
        <a:lstStyle/>
        <a:p>
          <a:endParaRPr lang="it-IT"/>
        </a:p>
      </dgm:t>
    </dgm:pt>
    <dgm:pt modelId="{188D3A61-81E8-A141-90A6-F8EFCF8AB3E0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6</a:t>
          </a:r>
        </a:p>
      </dgm:t>
    </dgm:pt>
    <dgm:pt modelId="{C094602A-44B0-134F-A680-A8D44B0C82BD}" type="parTrans" cxnId="{1FB7A2EA-7327-A349-AC5B-FF8AAA85485D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3974425B-0D2B-3244-A214-EC7B77E178B5}" type="sibTrans" cxnId="{1FB7A2EA-7327-A349-AC5B-FF8AAA85485D}">
      <dgm:prSet/>
      <dgm:spPr/>
      <dgm:t>
        <a:bodyPr/>
        <a:lstStyle/>
        <a:p>
          <a:endParaRPr lang="it-IT"/>
        </a:p>
      </dgm:t>
    </dgm:pt>
    <dgm:pt modelId="{39E5FB1A-A60A-FD4B-8287-3FCEF543803E}" type="pres">
      <dgm:prSet presAssocID="{87AAB02E-505C-B74F-81E1-E2BB19F050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9FB6E-5842-3A4C-8FA5-508B59B8C16F}" type="pres">
      <dgm:prSet presAssocID="{56236AEB-D41C-0747-8E6E-6F59FC47995A}" presName="hierRoot1" presStyleCnt="0">
        <dgm:presLayoutVars>
          <dgm:hierBranch val="init"/>
        </dgm:presLayoutVars>
      </dgm:prSet>
      <dgm:spPr/>
    </dgm:pt>
    <dgm:pt modelId="{0A174D23-DDB3-B643-B795-2C25C481BD10}" type="pres">
      <dgm:prSet presAssocID="{56236AEB-D41C-0747-8E6E-6F59FC47995A}" presName="rootComposite1" presStyleCnt="0"/>
      <dgm:spPr/>
    </dgm:pt>
    <dgm:pt modelId="{A98705E2-B1BD-6541-8E5E-3098C051838E}" type="pres">
      <dgm:prSet presAssocID="{56236AEB-D41C-0747-8E6E-6F59FC47995A}" presName="rootText1" presStyleLbl="node0" presStyleIdx="0" presStyleCnt="1">
        <dgm:presLayoutVars>
          <dgm:chPref val="3"/>
        </dgm:presLayoutVars>
      </dgm:prSet>
      <dgm:spPr/>
    </dgm:pt>
    <dgm:pt modelId="{0080F0CB-4472-C04C-A0A3-3696E6B14DA0}" type="pres">
      <dgm:prSet presAssocID="{56236AEB-D41C-0747-8E6E-6F59FC47995A}" presName="rootConnector1" presStyleLbl="node1" presStyleIdx="0" presStyleCnt="0"/>
      <dgm:spPr/>
    </dgm:pt>
    <dgm:pt modelId="{E9ED4AEF-3DC5-D841-9A2B-BEE4176AD541}" type="pres">
      <dgm:prSet presAssocID="{56236AEB-D41C-0747-8E6E-6F59FC47995A}" presName="hierChild2" presStyleCnt="0"/>
      <dgm:spPr/>
    </dgm:pt>
    <dgm:pt modelId="{3534A2CD-0CCB-ED44-B71D-1C64397FF07C}" type="pres">
      <dgm:prSet presAssocID="{591CB62B-E059-CA4A-87DF-3470A25BB89B}" presName="Name64" presStyleLbl="parChTrans1D2" presStyleIdx="0" presStyleCnt="2"/>
      <dgm:spPr/>
    </dgm:pt>
    <dgm:pt modelId="{4EA1300A-473A-8643-B8B0-6122AAD04CAE}" type="pres">
      <dgm:prSet presAssocID="{1637C7C8-0572-8049-9520-0AA7916B8C5F}" presName="hierRoot2" presStyleCnt="0">
        <dgm:presLayoutVars>
          <dgm:hierBranch val="init"/>
        </dgm:presLayoutVars>
      </dgm:prSet>
      <dgm:spPr/>
    </dgm:pt>
    <dgm:pt modelId="{7BE39B49-778C-FA4F-A704-8B20AF5317C2}" type="pres">
      <dgm:prSet presAssocID="{1637C7C8-0572-8049-9520-0AA7916B8C5F}" presName="rootComposite" presStyleCnt="0"/>
      <dgm:spPr/>
    </dgm:pt>
    <dgm:pt modelId="{EEE6DD5F-CDFC-3140-9CDE-076F837F1EDF}" type="pres">
      <dgm:prSet presAssocID="{1637C7C8-0572-8049-9520-0AA7916B8C5F}" presName="rootText" presStyleLbl="node2" presStyleIdx="0" presStyleCnt="2">
        <dgm:presLayoutVars>
          <dgm:chPref val="3"/>
        </dgm:presLayoutVars>
      </dgm:prSet>
      <dgm:spPr/>
    </dgm:pt>
    <dgm:pt modelId="{1E5C6F81-D635-224B-AF3D-4BDE4147417B}" type="pres">
      <dgm:prSet presAssocID="{1637C7C8-0572-8049-9520-0AA7916B8C5F}" presName="rootConnector" presStyleLbl="node2" presStyleIdx="0" presStyleCnt="2"/>
      <dgm:spPr/>
    </dgm:pt>
    <dgm:pt modelId="{067B826B-AFEB-904E-BEF6-803AD491A3A8}" type="pres">
      <dgm:prSet presAssocID="{1637C7C8-0572-8049-9520-0AA7916B8C5F}" presName="hierChild4" presStyleCnt="0"/>
      <dgm:spPr/>
    </dgm:pt>
    <dgm:pt modelId="{216420C5-BA73-074F-8F71-407EE5107A16}" type="pres">
      <dgm:prSet presAssocID="{A13EED34-2991-944B-B540-29A40E0BC11C}" presName="Name64" presStyleLbl="parChTrans1D3" presStyleIdx="0" presStyleCnt="4"/>
      <dgm:spPr/>
    </dgm:pt>
    <dgm:pt modelId="{A6647846-0675-F14F-BEE9-AD97E64799C7}" type="pres">
      <dgm:prSet presAssocID="{7EA39331-1997-D14F-9E87-DD013156C4D8}" presName="hierRoot2" presStyleCnt="0">
        <dgm:presLayoutVars>
          <dgm:hierBranch val="init"/>
        </dgm:presLayoutVars>
      </dgm:prSet>
      <dgm:spPr/>
    </dgm:pt>
    <dgm:pt modelId="{B9E5E2B6-B84E-8045-A57A-856726D5E1B2}" type="pres">
      <dgm:prSet presAssocID="{7EA39331-1997-D14F-9E87-DD013156C4D8}" presName="rootComposite" presStyleCnt="0"/>
      <dgm:spPr/>
    </dgm:pt>
    <dgm:pt modelId="{B93BF396-560F-F944-9B71-38BA251A4228}" type="pres">
      <dgm:prSet presAssocID="{7EA39331-1997-D14F-9E87-DD013156C4D8}" presName="rootText" presStyleLbl="node3" presStyleIdx="0" presStyleCnt="4">
        <dgm:presLayoutVars>
          <dgm:chPref val="3"/>
        </dgm:presLayoutVars>
      </dgm:prSet>
      <dgm:spPr/>
    </dgm:pt>
    <dgm:pt modelId="{B3822E7C-93E0-0146-AB14-9D81C26A98EB}" type="pres">
      <dgm:prSet presAssocID="{7EA39331-1997-D14F-9E87-DD013156C4D8}" presName="rootConnector" presStyleLbl="node3" presStyleIdx="0" presStyleCnt="4"/>
      <dgm:spPr/>
    </dgm:pt>
    <dgm:pt modelId="{57B24581-7B16-844C-A27D-EB54CD9E3A6A}" type="pres">
      <dgm:prSet presAssocID="{7EA39331-1997-D14F-9E87-DD013156C4D8}" presName="hierChild4" presStyleCnt="0"/>
      <dgm:spPr/>
    </dgm:pt>
    <dgm:pt modelId="{4FD6271C-EB4E-F044-82F7-3F629B57221F}" type="pres">
      <dgm:prSet presAssocID="{18981B92-65F3-274B-8EB4-CB6776571943}" presName="Name64" presStyleLbl="parChTrans1D4" presStyleIdx="0" presStyleCnt="17"/>
      <dgm:spPr/>
    </dgm:pt>
    <dgm:pt modelId="{164C492A-03D7-174E-B259-819937A2467D}" type="pres">
      <dgm:prSet presAssocID="{4E130BEE-79FE-454E-AC2D-7BA01EE68983}" presName="hierRoot2" presStyleCnt="0">
        <dgm:presLayoutVars>
          <dgm:hierBranch val="init"/>
        </dgm:presLayoutVars>
      </dgm:prSet>
      <dgm:spPr/>
    </dgm:pt>
    <dgm:pt modelId="{3D36F9C1-77EE-C74B-8630-8218EE571F1D}" type="pres">
      <dgm:prSet presAssocID="{4E130BEE-79FE-454E-AC2D-7BA01EE68983}" presName="rootComposite" presStyleCnt="0"/>
      <dgm:spPr/>
    </dgm:pt>
    <dgm:pt modelId="{F2941A8F-3590-704E-851D-6B7C94DC549C}" type="pres">
      <dgm:prSet presAssocID="{4E130BEE-79FE-454E-AC2D-7BA01EE68983}" presName="rootText" presStyleLbl="node4" presStyleIdx="0" presStyleCnt="17">
        <dgm:presLayoutVars>
          <dgm:chPref val="3"/>
        </dgm:presLayoutVars>
      </dgm:prSet>
      <dgm:spPr/>
    </dgm:pt>
    <dgm:pt modelId="{02453246-B15B-E84C-B6E2-15D74F4A560A}" type="pres">
      <dgm:prSet presAssocID="{4E130BEE-79FE-454E-AC2D-7BA01EE68983}" presName="rootConnector" presStyleLbl="node4" presStyleIdx="0" presStyleCnt="17"/>
      <dgm:spPr/>
    </dgm:pt>
    <dgm:pt modelId="{8C5E73F9-286C-3C43-A17C-4094564E2AE2}" type="pres">
      <dgm:prSet presAssocID="{4E130BEE-79FE-454E-AC2D-7BA01EE68983}" presName="hierChild4" presStyleCnt="0"/>
      <dgm:spPr/>
    </dgm:pt>
    <dgm:pt modelId="{6E8897B1-3CE4-E840-8738-097E2F97A249}" type="pres">
      <dgm:prSet presAssocID="{4E130BEE-79FE-454E-AC2D-7BA01EE68983}" presName="hierChild5" presStyleCnt="0"/>
      <dgm:spPr/>
    </dgm:pt>
    <dgm:pt modelId="{389FE0C0-3C6D-684E-805E-698C667285E1}" type="pres">
      <dgm:prSet presAssocID="{E17517F9-806A-B248-9CC5-0B12EDC37F1F}" presName="Name64" presStyleLbl="parChTrans1D4" presStyleIdx="1" presStyleCnt="17"/>
      <dgm:spPr/>
    </dgm:pt>
    <dgm:pt modelId="{6FCCEFB1-6660-534F-8CE4-5A11CA64FBCA}" type="pres">
      <dgm:prSet presAssocID="{74469515-2532-974F-AE05-825897E9D297}" presName="hierRoot2" presStyleCnt="0">
        <dgm:presLayoutVars>
          <dgm:hierBranch val="init"/>
        </dgm:presLayoutVars>
      </dgm:prSet>
      <dgm:spPr/>
    </dgm:pt>
    <dgm:pt modelId="{1F7DCD50-73E2-3C45-879F-54D1667F939B}" type="pres">
      <dgm:prSet presAssocID="{74469515-2532-974F-AE05-825897E9D297}" presName="rootComposite" presStyleCnt="0"/>
      <dgm:spPr/>
    </dgm:pt>
    <dgm:pt modelId="{2C54156C-5E13-DB4D-8574-923B8C8507F8}" type="pres">
      <dgm:prSet presAssocID="{74469515-2532-974F-AE05-825897E9D297}" presName="rootText" presStyleLbl="node4" presStyleIdx="1" presStyleCnt="17">
        <dgm:presLayoutVars>
          <dgm:chPref val="3"/>
        </dgm:presLayoutVars>
      </dgm:prSet>
      <dgm:spPr/>
    </dgm:pt>
    <dgm:pt modelId="{BBF4A3D2-886A-DC42-BA0E-13CF66930B12}" type="pres">
      <dgm:prSet presAssocID="{74469515-2532-974F-AE05-825897E9D297}" presName="rootConnector" presStyleLbl="node4" presStyleIdx="1" presStyleCnt="17"/>
      <dgm:spPr/>
    </dgm:pt>
    <dgm:pt modelId="{5FDF6C29-620F-F648-B516-672D70B9632C}" type="pres">
      <dgm:prSet presAssocID="{74469515-2532-974F-AE05-825897E9D297}" presName="hierChild4" presStyleCnt="0"/>
      <dgm:spPr/>
    </dgm:pt>
    <dgm:pt modelId="{7158B15B-F21A-634F-99C6-BEF3DB8164D7}" type="pres">
      <dgm:prSet presAssocID="{74469515-2532-974F-AE05-825897E9D297}" presName="hierChild5" presStyleCnt="0"/>
      <dgm:spPr/>
    </dgm:pt>
    <dgm:pt modelId="{F9860F4C-0D15-2B43-BFEC-065405544D1B}" type="pres">
      <dgm:prSet presAssocID="{7EA39331-1997-D14F-9E87-DD013156C4D8}" presName="hierChild5" presStyleCnt="0"/>
      <dgm:spPr/>
    </dgm:pt>
    <dgm:pt modelId="{427BE6EE-17B0-B249-9950-2F96EC02F825}" type="pres">
      <dgm:prSet presAssocID="{873CD54A-64E4-194B-884D-E987B407A6C0}" presName="Name64" presStyleLbl="parChTrans1D3" presStyleIdx="1" presStyleCnt="4"/>
      <dgm:spPr/>
    </dgm:pt>
    <dgm:pt modelId="{A2749944-DBBF-BA4E-8E24-CF9A8ECF3002}" type="pres">
      <dgm:prSet presAssocID="{2EF3C209-3DBD-204C-9491-AB9DC4CBB2E2}" presName="hierRoot2" presStyleCnt="0">
        <dgm:presLayoutVars>
          <dgm:hierBranch val="init"/>
        </dgm:presLayoutVars>
      </dgm:prSet>
      <dgm:spPr/>
    </dgm:pt>
    <dgm:pt modelId="{7966C998-F3E3-3A42-B528-B7CEC2F749EF}" type="pres">
      <dgm:prSet presAssocID="{2EF3C209-3DBD-204C-9491-AB9DC4CBB2E2}" presName="rootComposite" presStyleCnt="0"/>
      <dgm:spPr/>
    </dgm:pt>
    <dgm:pt modelId="{FA5A9C9F-8FE5-A24E-B239-FED34FB6A927}" type="pres">
      <dgm:prSet presAssocID="{2EF3C209-3DBD-204C-9491-AB9DC4CBB2E2}" presName="rootText" presStyleLbl="node3" presStyleIdx="1" presStyleCnt="4">
        <dgm:presLayoutVars>
          <dgm:chPref val="3"/>
        </dgm:presLayoutVars>
      </dgm:prSet>
      <dgm:spPr/>
    </dgm:pt>
    <dgm:pt modelId="{E09C7F7D-5F03-9743-88C0-12A1D1730B75}" type="pres">
      <dgm:prSet presAssocID="{2EF3C209-3DBD-204C-9491-AB9DC4CBB2E2}" presName="rootConnector" presStyleLbl="node3" presStyleIdx="1" presStyleCnt="4"/>
      <dgm:spPr/>
    </dgm:pt>
    <dgm:pt modelId="{193525DB-892F-F74C-9530-43E3A16E6337}" type="pres">
      <dgm:prSet presAssocID="{2EF3C209-3DBD-204C-9491-AB9DC4CBB2E2}" presName="hierChild4" presStyleCnt="0"/>
      <dgm:spPr/>
    </dgm:pt>
    <dgm:pt modelId="{C141D7ED-BB92-5048-81B7-C5E26ECD9CA6}" type="pres">
      <dgm:prSet presAssocID="{C491191A-ACAE-8848-AE3D-358544C99384}" presName="Name64" presStyleLbl="parChTrans1D4" presStyleIdx="2" presStyleCnt="17"/>
      <dgm:spPr/>
    </dgm:pt>
    <dgm:pt modelId="{BD75E08D-6552-ED4D-9573-DE167795FE29}" type="pres">
      <dgm:prSet presAssocID="{7485B5A1-7F3E-3049-990A-CA5B3DFE2EFA}" presName="hierRoot2" presStyleCnt="0">
        <dgm:presLayoutVars>
          <dgm:hierBranch val="init"/>
        </dgm:presLayoutVars>
      </dgm:prSet>
      <dgm:spPr/>
    </dgm:pt>
    <dgm:pt modelId="{60468B17-A1D8-CA44-9345-6F82A8F820C6}" type="pres">
      <dgm:prSet presAssocID="{7485B5A1-7F3E-3049-990A-CA5B3DFE2EFA}" presName="rootComposite" presStyleCnt="0"/>
      <dgm:spPr/>
    </dgm:pt>
    <dgm:pt modelId="{AEEDF490-423F-8A48-A208-092FD327B35B}" type="pres">
      <dgm:prSet presAssocID="{7485B5A1-7F3E-3049-990A-CA5B3DFE2EFA}" presName="rootText" presStyleLbl="node4" presStyleIdx="2" presStyleCnt="17">
        <dgm:presLayoutVars>
          <dgm:chPref val="3"/>
        </dgm:presLayoutVars>
      </dgm:prSet>
      <dgm:spPr/>
    </dgm:pt>
    <dgm:pt modelId="{B35DDBE6-1851-CE41-A892-EC2789822A5B}" type="pres">
      <dgm:prSet presAssocID="{7485B5A1-7F3E-3049-990A-CA5B3DFE2EFA}" presName="rootConnector" presStyleLbl="node4" presStyleIdx="2" presStyleCnt="17"/>
      <dgm:spPr/>
    </dgm:pt>
    <dgm:pt modelId="{C2BF8561-C9A5-EA40-88F7-B36C63756DE7}" type="pres">
      <dgm:prSet presAssocID="{7485B5A1-7F3E-3049-990A-CA5B3DFE2EFA}" presName="hierChild4" presStyleCnt="0"/>
      <dgm:spPr/>
    </dgm:pt>
    <dgm:pt modelId="{873D5D26-5BE0-5347-B582-46CE6B932B41}" type="pres">
      <dgm:prSet presAssocID="{45DEA74D-048D-F64D-84FE-0BF5819FA5DC}" presName="Name64" presStyleLbl="parChTrans1D4" presStyleIdx="3" presStyleCnt="17"/>
      <dgm:spPr/>
    </dgm:pt>
    <dgm:pt modelId="{2A6F70AE-A518-7349-B8B5-609A8EF2C404}" type="pres">
      <dgm:prSet presAssocID="{BC26439B-A002-524F-A493-F63356F3BFA8}" presName="hierRoot2" presStyleCnt="0">
        <dgm:presLayoutVars>
          <dgm:hierBranch val="init"/>
        </dgm:presLayoutVars>
      </dgm:prSet>
      <dgm:spPr/>
    </dgm:pt>
    <dgm:pt modelId="{35A8FD9D-FC31-2747-A8EE-082B664D339E}" type="pres">
      <dgm:prSet presAssocID="{BC26439B-A002-524F-A493-F63356F3BFA8}" presName="rootComposite" presStyleCnt="0"/>
      <dgm:spPr/>
    </dgm:pt>
    <dgm:pt modelId="{540B2AFC-FEB5-2A4E-B2E2-9AD0235CC737}" type="pres">
      <dgm:prSet presAssocID="{BC26439B-A002-524F-A493-F63356F3BFA8}" presName="rootText" presStyleLbl="node4" presStyleIdx="3" presStyleCnt="17">
        <dgm:presLayoutVars>
          <dgm:chPref val="3"/>
        </dgm:presLayoutVars>
      </dgm:prSet>
      <dgm:spPr/>
    </dgm:pt>
    <dgm:pt modelId="{8E9FE62E-914B-AE4E-8716-1701BABD8C32}" type="pres">
      <dgm:prSet presAssocID="{BC26439B-A002-524F-A493-F63356F3BFA8}" presName="rootConnector" presStyleLbl="node4" presStyleIdx="3" presStyleCnt="17"/>
      <dgm:spPr/>
    </dgm:pt>
    <dgm:pt modelId="{90BF6DBC-EE8B-E34B-ACF6-AE66C6B5A3E4}" type="pres">
      <dgm:prSet presAssocID="{BC26439B-A002-524F-A493-F63356F3BFA8}" presName="hierChild4" presStyleCnt="0"/>
      <dgm:spPr/>
    </dgm:pt>
    <dgm:pt modelId="{FE8F3849-3DFC-FD4E-85BC-D72EADA285A3}" type="pres">
      <dgm:prSet presAssocID="{BC26439B-A002-524F-A493-F63356F3BFA8}" presName="hierChild5" presStyleCnt="0"/>
      <dgm:spPr/>
    </dgm:pt>
    <dgm:pt modelId="{FB1D0932-B04C-264F-8C8C-6AA55A7A2D80}" type="pres">
      <dgm:prSet presAssocID="{C4C61474-0A42-DB42-B547-28486AF7568D}" presName="Name64" presStyleLbl="parChTrans1D4" presStyleIdx="4" presStyleCnt="17"/>
      <dgm:spPr/>
    </dgm:pt>
    <dgm:pt modelId="{1DA53510-CE60-8947-AE1D-CE5C369B12EF}" type="pres">
      <dgm:prSet presAssocID="{FF536401-187C-3349-8EFD-DC803EFD3EE3}" presName="hierRoot2" presStyleCnt="0">
        <dgm:presLayoutVars>
          <dgm:hierBranch val="init"/>
        </dgm:presLayoutVars>
      </dgm:prSet>
      <dgm:spPr/>
    </dgm:pt>
    <dgm:pt modelId="{023D8F9B-E23A-0049-A3EE-542E3EFF0DDD}" type="pres">
      <dgm:prSet presAssocID="{FF536401-187C-3349-8EFD-DC803EFD3EE3}" presName="rootComposite" presStyleCnt="0"/>
      <dgm:spPr/>
    </dgm:pt>
    <dgm:pt modelId="{E22D20C6-39D1-DD43-9BC8-A984E83D9043}" type="pres">
      <dgm:prSet presAssocID="{FF536401-187C-3349-8EFD-DC803EFD3EE3}" presName="rootText" presStyleLbl="node4" presStyleIdx="4" presStyleCnt="17">
        <dgm:presLayoutVars>
          <dgm:chPref val="3"/>
        </dgm:presLayoutVars>
      </dgm:prSet>
      <dgm:spPr/>
    </dgm:pt>
    <dgm:pt modelId="{1BFA7E32-C421-8842-949E-C95F685648F2}" type="pres">
      <dgm:prSet presAssocID="{FF536401-187C-3349-8EFD-DC803EFD3EE3}" presName="rootConnector" presStyleLbl="node4" presStyleIdx="4" presStyleCnt="17"/>
      <dgm:spPr/>
    </dgm:pt>
    <dgm:pt modelId="{3DED1564-58F7-6944-A2CA-AE168875A10C}" type="pres">
      <dgm:prSet presAssocID="{FF536401-187C-3349-8EFD-DC803EFD3EE3}" presName="hierChild4" presStyleCnt="0"/>
      <dgm:spPr/>
    </dgm:pt>
    <dgm:pt modelId="{E45AEE25-0F5E-4946-9088-CF085CEA3C4F}" type="pres">
      <dgm:prSet presAssocID="{87248BC7-E234-4B4F-BEC1-F8E69B68F847}" presName="Name64" presStyleLbl="parChTrans1D4" presStyleIdx="5" presStyleCnt="17"/>
      <dgm:spPr/>
    </dgm:pt>
    <dgm:pt modelId="{64108360-41D0-2B43-8CFA-0CF80ED698B3}" type="pres">
      <dgm:prSet presAssocID="{109A5387-060F-0548-9D84-6CC38E7981F8}" presName="hierRoot2" presStyleCnt="0">
        <dgm:presLayoutVars>
          <dgm:hierBranch val="init"/>
        </dgm:presLayoutVars>
      </dgm:prSet>
      <dgm:spPr/>
    </dgm:pt>
    <dgm:pt modelId="{88466EC9-3402-AE45-A65C-2A311D2BB3BE}" type="pres">
      <dgm:prSet presAssocID="{109A5387-060F-0548-9D84-6CC38E7981F8}" presName="rootComposite" presStyleCnt="0"/>
      <dgm:spPr/>
    </dgm:pt>
    <dgm:pt modelId="{C190B1DE-6D05-DC4D-A67E-18C968CFB58A}" type="pres">
      <dgm:prSet presAssocID="{109A5387-060F-0548-9D84-6CC38E7981F8}" presName="rootText" presStyleLbl="node4" presStyleIdx="5" presStyleCnt="17">
        <dgm:presLayoutVars>
          <dgm:chPref val="3"/>
        </dgm:presLayoutVars>
      </dgm:prSet>
      <dgm:spPr/>
    </dgm:pt>
    <dgm:pt modelId="{016E2AE0-F5F9-CF41-8A29-83B9AA626034}" type="pres">
      <dgm:prSet presAssocID="{109A5387-060F-0548-9D84-6CC38E7981F8}" presName="rootConnector" presStyleLbl="node4" presStyleIdx="5" presStyleCnt="17"/>
      <dgm:spPr/>
    </dgm:pt>
    <dgm:pt modelId="{376FCAE2-EF22-F043-8E78-8856903F3B8C}" type="pres">
      <dgm:prSet presAssocID="{109A5387-060F-0548-9D84-6CC38E7981F8}" presName="hierChild4" presStyleCnt="0"/>
      <dgm:spPr/>
    </dgm:pt>
    <dgm:pt modelId="{9D445701-8674-194D-830C-5262E0D275E9}" type="pres">
      <dgm:prSet presAssocID="{109A5387-060F-0548-9D84-6CC38E7981F8}" presName="hierChild5" presStyleCnt="0"/>
      <dgm:spPr/>
    </dgm:pt>
    <dgm:pt modelId="{3F4C50C9-3319-5140-8B22-19D47D22FB74}" type="pres">
      <dgm:prSet presAssocID="{80C127E7-149D-7E44-8C99-9F018763417F}" presName="Name64" presStyleLbl="parChTrans1D4" presStyleIdx="6" presStyleCnt="17"/>
      <dgm:spPr/>
    </dgm:pt>
    <dgm:pt modelId="{6A248FAD-49B3-C149-B657-1117E3723ECC}" type="pres">
      <dgm:prSet presAssocID="{83732D04-594D-2C40-85F8-C5A6D6A780A7}" presName="hierRoot2" presStyleCnt="0">
        <dgm:presLayoutVars>
          <dgm:hierBranch val="init"/>
        </dgm:presLayoutVars>
      </dgm:prSet>
      <dgm:spPr/>
    </dgm:pt>
    <dgm:pt modelId="{6A64774E-3E59-9C44-8EE9-203E98C026C9}" type="pres">
      <dgm:prSet presAssocID="{83732D04-594D-2C40-85F8-C5A6D6A780A7}" presName="rootComposite" presStyleCnt="0"/>
      <dgm:spPr/>
    </dgm:pt>
    <dgm:pt modelId="{23983EAD-BCB1-0041-92BE-32B139C1C032}" type="pres">
      <dgm:prSet presAssocID="{83732D04-594D-2C40-85F8-C5A6D6A780A7}" presName="rootText" presStyleLbl="node4" presStyleIdx="6" presStyleCnt="17">
        <dgm:presLayoutVars>
          <dgm:chPref val="3"/>
        </dgm:presLayoutVars>
      </dgm:prSet>
      <dgm:spPr/>
    </dgm:pt>
    <dgm:pt modelId="{80F5214F-EAD0-3D44-88AA-89DF97D27FAD}" type="pres">
      <dgm:prSet presAssocID="{83732D04-594D-2C40-85F8-C5A6D6A780A7}" presName="rootConnector" presStyleLbl="node4" presStyleIdx="6" presStyleCnt="17"/>
      <dgm:spPr/>
    </dgm:pt>
    <dgm:pt modelId="{55F6627A-4820-A643-862C-308ECCE2D694}" type="pres">
      <dgm:prSet presAssocID="{83732D04-594D-2C40-85F8-C5A6D6A780A7}" presName="hierChild4" presStyleCnt="0"/>
      <dgm:spPr/>
    </dgm:pt>
    <dgm:pt modelId="{CEB6BE83-9B51-0647-BA9A-035BD2EABA13}" type="pres">
      <dgm:prSet presAssocID="{83732D04-594D-2C40-85F8-C5A6D6A780A7}" presName="hierChild5" presStyleCnt="0"/>
      <dgm:spPr/>
    </dgm:pt>
    <dgm:pt modelId="{F7F0C6DD-8954-2640-A468-3B75D378A529}" type="pres">
      <dgm:prSet presAssocID="{4BADE377-9BBB-9548-862C-46B11FDEDAE1}" presName="Name64" presStyleLbl="parChTrans1D4" presStyleIdx="7" presStyleCnt="17"/>
      <dgm:spPr/>
    </dgm:pt>
    <dgm:pt modelId="{14E0FAA1-C073-5C47-8E48-3FC61EEA7256}" type="pres">
      <dgm:prSet presAssocID="{24E6C76D-7633-724B-A103-C01125EBA53F}" presName="hierRoot2" presStyleCnt="0">
        <dgm:presLayoutVars>
          <dgm:hierBranch val="init"/>
        </dgm:presLayoutVars>
      </dgm:prSet>
      <dgm:spPr/>
    </dgm:pt>
    <dgm:pt modelId="{F4AAA9A0-A505-BD4B-8347-78E21DE50E6B}" type="pres">
      <dgm:prSet presAssocID="{24E6C76D-7633-724B-A103-C01125EBA53F}" presName="rootComposite" presStyleCnt="0"/>
      <dgm:spPr/>
    </dgm:pt>
    <dgm:pt modelId="{185AD7AF-A916-DB41-8B86-8F8A4F468128}" type="pres">
      <dgm:prSet presAssocID="{24E6C76D-7633-724B-A103-C01125EBA53F}" presName="rootText" presStyleLbl="node4" presStyleIdx="7" presStyleCnt="17">
        <dgm:presLayoutVars>
          <dgm:chPref val="3"/>
        </dgm:presLayoutVars>
      </dgm:prSet>
      <dgm:spPr/>
    </dgm:pt>
    <dgm:pt modelId="{670C7B3D-8B29-174D-907B-A7EF919DB06C}" type="pres">
      <dgm:prSet presAssocID="{24E6C76D-7633-724B-A103-C01125EBA53F}" presName="rootConnector" presStyleLbl="node4" presStyleIdx="7" presStyleCnt="17"/>
      <dgm:spPr/>
    </dgm:pt>
    <dgm:pt modelId="{F108E413-144F-3D4F-9884-83F830DB65E3}" type="pres">
      <dgm:prSet presAssocID="{24E6C76D-7633-724B-A103-C01125EBA53F}" presName="hierChild4" presStyleCnt="0"/>
      <dgm:spPr/>
    </dgm:pt>
    <dgm:pt modelId="{2385085D-C9C5-DB41-9651-53D59B08539D}" type="pres">
      <dgm:prSet presAssocID="{24E6C76D-7633-724B-A103-C01125EBA53F}" presName="hierChild5" presStyleCnt="0"/>
      <dgm:spPr/>
    </dgm:pt>
    <dgm:pt modelId="{F54EB16B-988E-E145-AA4A-5047A89699A1}" type="pres">
      <dgm:prSet presAssocID="{6FD82EC8-FD25-6B49-8A2F-47C9BE198CB5}" presName="Name64" presStyleLbl="parChTrans1D4" presStyleIdx="8" presStyleCnt="17"/>
      <dgm:spPr/>
    </dgm:pt>
    <dgm:pt modelId="{2F3295BF-7BBF-0943-9A8A-282E0AA3FD83}" type="pres">
      <dgm:prSet presAssocID="{00682B77-79D1-8E43-B720-DBB9AE43EF74}" presName="hierRoot2" presStyleCnt="0">
        <dgm:presLayoutVars>
          <dgm:hierBranch val="init"/>
        </dgm:presLayoutVars>
      </dgm:prSet>
      <dgm:spPr/>
    </dgm:pt>
    <dgm:pt modelId="{A45700B8-65B8-F84D-A6A6-AC781A7C02C5}" type="pres">
      <dgm:prSet presAssocID="{00682B77-79D1-8E43-B720-DBB9AE43EF74}" presName="rootComposite" presStyleCnt="0"/>
      <dgm:spPr/>
    </dgm:pt>
    <dgm:pt modelId="{FAABC02D-2E1B-3148-8813-3C8F07E121B9}" type="pres">
      <dgm:prSet presAssocID="{00682B77-79D1-8E43-B720-DBB9AE43EF74}" presName="rootText" presStyleLbl="node4" presStyleIdx="8" presStyleCnt="17">
        <dgm:presLayoutVars>
          <dgm:chPref val="3"/>
        </dgm:presLayoutVars>
      </dgm:prSet>
      <dgm:spPr/>
    </dgm:pt>
    <dgm:pt modelId="{11876575-3524-A446-9975-F10FDC446B49}" type="pres">
      <dgm:prSet presAssocID="{00682B77-79D1-8E43-B720-DBB9AE43EF74}" presName="rootConnector" presStyleLbl="node4" presStyleIdx="8" presStyleCnt="17"/>
      <dgm:spPr/>
    </dgm:pt>
    <dgm:pt modelId="{C2AA70DE-B08A-424C-854B-25C43BB3C5BB}" type="pres">
      <dgm:prSet presAssocID="{00682B77-79D1-8E43-B720-DBB9AE43EF74}" presName="hierChild4" presStyleCnt="0"/>
      <dgm:spPr/>
    </dgm:pt>
    <dgm:pt modelId="{1FE9BADA-87A4-0046-B2E5-14D37D1001BA}" type="pres">
      <dgm:prSet presAssocID="{00682B77-79D1-8E43-B720-DBB9AE43EF74}" presName="hierChild5" presStyleCnt="0"/>
      <dgm:spPr/>
    </dgm:pt>
    <dgm:pt modelId="{5EE5DE55-DF08-B64D-924E-1704EFBBCAAC}" type="pres">
      <dgm:prSet presAssocID="{9882DE55-666C-554D-A1D3-815F53FB93CF}" presName="Name64" presStyleLbl="parChTrans1D4" presStyleIdx="9" presStyleCnt="17"/>
      <dgm:spPr/>
    </dgm:pt>
    <dgm:pt modelId="{1BCF04E5-6412-4D4C-9C9B-71E32486B6DE}" type="pres">
      <dgm:prSet presAssocID="{7124117B-6094-6143-9D09-C7D6E231E5AD}" presName="hierRoot2" presStyleCnt="0">
        <dgm:presLayoutVars>
          <dgm:hierBranch val="init"/>
        </dgm:presLayoutVars>
      </dgm:prSet>
      <dgm:spPr/>
    </dgm:pt>
    <dgm:pt modelId="{47E287A9-2516-3F41-8955-42E52FBFBCFD}" type="pres">
      <dgm:prSet presAssocID="{7124117B-6094-6143-9D09-C7D6E231E5AD}" presName="rootComposite" presStyleCnt="0"/>
      <dgm:spPr/>
    </dgm:pt>
    <dgm:pt modelId="{99CE38FD-F8CF-4E4D-B81A-9030B8A64F1C}" type="pres">
      <dgm:prSet presAssocID="{7124117B-6094-6143-9D09-C7D6E231E5AD}" presName="rootText" presStyleLbl="node4" presStyleIdx="9" presStyleCnt="17">
        <dgm:presLayoutVars>
          <dgm:chPref val="3"/>
        </dgm:presLayoutVars>
      </dgm:prSet>
      <dgm:spPr/>
    </dgm:pt>
    <dgm:pt modelId="{80BB0F5C-82CD-CE4C-985B-2D1BC524A5C8}" type="pres">
      <dgm:prSet presAssocID="{7124117B-6094-6143-9D09-C7D6E231E5AD}" presName="rootConnector" presStyleLbl="node4" presStyleIdx="9" presStyleCnt="17"/>
      <dgm:spPr/>
    </dgm:pt>
    <dgm:pt modelId="{EEA92E47-2037-4A44-80AE-4339058857B3}" type="pres">
      <dgm:prSet presAssocID="{7124117B-6094-6143-9D09-C7D6E231E5AD}" presName="hierChild4" presStyleCnt="0"/>
      <dgm:spPr/>
    </dgm:pt>
    <dgm:pt modelId="{EDD05BB5-43BB-1A4F-A0E1-1EDCBE2B4B86}" type="pres">
      <dgm:prSet presAssocID="{7124117B-6094-6143-9D09-C7D6E231E5AD}" presName="hierChild5" presStyleCnt="0"/>
      <dgm:spPr/>
    </dgm:pt>
    <dgm:pt modelId="{C4FA04CB-1820-C844-BF0C-EFE5E4734D8D}" type="pres">
      <dgm:prSet presAssocID="{C094602A-44B0-134F-A680-A8D44B0C82BD}" presName="Name64" presStyleLbl="parChTrans1D4" presStyleIdx="10" presStyleCnt="17"/>
      <dgm:spPr/>
    </dgm:pt>
    <dgm:pt modelId="{DE60ACB8-B6F6-0449-9599-B8790E3004E3}" type="pres">
      <dgm:prSet presAssocID="{188D3A61-81E8-A141-90A6-F8EFCF8AB3E0}" presName="hierRoot2" presStyleCnt="0">
        <dgm:presLayoutVars>
          <dgm:hierBranch val="init"/>
        </dgm:presLayoutVars>
      </dgm:prSet>
      <dgm:spPr/>
    </dgm:pt>
    <dgm:pt modelId="{802FFE1F-836A-994C-B6E7-D4E85B088A09}" type="pres">
      <dgm:prSet presAssocID="{188D3A61-81E8-A141-90A6-F8EFCF8AB3E0}" presName="rootComposite" presStyleCnt="0"/>
      <dgm:spPr/>
    </dgm:pt>
    <dgm:pt modelId="{8E6A49B7-35CC-B844-9407-ECC3C259EAB5}" type="pres">
      <dgm:prSet presAssocID="{188D3A61-81E8-A141-90A6-F8EFCF8AB3E0}" presName="rootText" presStyleLbl="node4" presStyleIdx="10" presStyleCnt="17">
        <dgm:presLayoutVars>
          <dgm:chPref val="3"/>
        </dgm:presLayoutVars>
      </dgm:prSet>
      <dgm:spPr/>
    </dgm:pt>
    <dgm:pt modelId="{E790DAD1-7E46-114A-8469-EB038EB8A9E5}" type="pres">
      <dgm:prSet presAssocID="{188D3A61-81E8-A141-90A6-F8EFCF8AB3E0}" presName="rootConnector" presStyleLbl="node4" presStyleIdx="10" presStyleCnt="17"/>
      <dgm:spPr/>
    </dgm:pt>
    <dgm:pt modelId="{290FA553-41D1-714F-A0EC-8AACC07D9E4C}" type="pres">
      <dgm:prSet presAssocID="{188D3A61-81E8-A141-90A6-F8EFCF8AB3E0}" presName="hierChild4" presStyleCnt="0"/>
      <dgm:spPr/>
    </dgm:pt>
    <dgm:pt modelId="{6AB78F14-C484-A243-9988-0C87BFFB66A3}" type="pres">
      <dgm:prSet presAssocID="{188D3A61-81E8-A141-90A6-F8EFCF8AB3E0}" presName="hierChild5" presStyleCnt="0"/>
      <dgm:spPr/>
    </dgm:pt>
    <dgm:pt modelId="{2A86D653-744E-4642-B074-90A1C021512D}" type="pres">
      <dgm:prSet presAssocID="{FF536401-187C-3349-8EFD-DC803EFD3EE3}" presName="hierChild5" presStyleCnt="0"/>
      <dgm:spPr/>
    </dgm:pt>
    <dgm:pt modelId="{90D34BC6-0B40-F84B-B6D1-31CA0898BD6C}" type="pres">
      <dgm:prSet presAssocID="{FDE34B5F-BF3E-494A-B322-5555EBD0CC09}" presName="Name64" presStyleLbl="parChTrans1D4" presStyleIdx="11" presStyleCnt="17"/>
      <dgm:spPr/>
    </dgm:pt>
    <dgm:pt modelId="{B4AD23BA-9DA0-9341-9E9C-E357D15CC530}" type="pres">
      <dgm:prSet presAssocID="{0874D1A9-9B43-0344-AF1E-BED1853D0A82}" presName="hierRoot2" presStyleCnt="0">
        <dgm:presLayoutVars>
          <dgm:hierBranch val="init"/>
        </dgm:presLayoutVars>
      </dgm:prSet>
      <dgm:spPr/>
    </dgm:pt>
    <dgm:pt modelId="{F7CF2950-3C56-0543-9E02-0AE7B20F1845}" type="pres">
      <dgm:prSet presAssocID="{0874D1A9-9B43-0344-AF1E-BED1853D0A82}" presName="rootComposite" presStyleCnt="0"/>
      <dgm:spPr/>
    </dgm:pt>
    <dgm:pt modelId="{F48A2AB0-97A0-5844-A120-8F7B638B27AD}" type="pres">
      <dgm:prSet presAssocID="{0874D1A9-9B43-0344-AF1E-BED1853D0A82}" presName="rootText" presStyleLbl="node4" presStyleIdx="11" presStyleCnt="17">
        <dgm:presLayoutVars>
          <dgm:chPref val="3"/>
        </dgm:presLayoutVars>
      </dgm:prSet>
      <dgm:spPr/>
    </dgm:pt>
    <dgm:pt modelId="{640AC9FB-9894-E14D-8AC5-BCA27D327254}" type="pres">
      <dgm:prSet presAssocID="{0874D1A9-9B43-0344-AF1E-BED1853D0A82}" presName="rootConnector" presStyleLbl="node4" presStyleIdx="11" presStyleCnt="17"/>
      <dgm:spPr/>
    </dgm:pt>
    <dgm:pt modelId="{BB6744B8-4D6E-7145-8E97-3F4BC7B3F040}" type="pres">
      <dgm:prSet presAssocID="{0874D1A9-9B43-0344-AF1E-BED1853D0A82}" presName="hierChild4" presStyleCnt="0"/>
      <dgm:spPr/>
    </dgm:pt>
    <dgm:pt modelId="{9FDD07C1-70DD-4741-BFC4-4C15257BD8E8}" type="pres">
      <dgm:prSet presAssocID="{0874D1A9-9B43-0344-AF1E-BED1853D0A82}" presName="hierChild5" presStyleCnt="0"/>
      <dgm:spPr/>
    </dgm:pt>
    <dgm:pt modelId="{5501EE5C-B72C-D541-95CB-910DA96A0EAB}" type="pres">
      <dgm:prSet presAssocID="{7485B5A1-7F3E-3049-990A-CA5B3DFE2EFA}" presName="hierChild5" presStyleCnt="0"/>
      <dgm:spPr/>
    </dgm:pt>
    <dgm:pt modelId="{BB29700C-546E-D24B-B7E0-02994B35CEFF}" type="pres">
      <dgm:prSet presAssocID="{6BC5B8D8-3131-2D4B-B322-44B5D85CB550}" presName="Name64" presStyleLbl="parChTrans1D4" presStyleIdx="12" presStyleCnt="17"/>
      <dgm:spPr/>
    </dgm:pt>
    <dgm:pt modelId="{66B1D7DA-B585-1A45-85DA-D3B3C691A3BA}" type="pres">
      <dgm:prSet presAssocID="{23185738-F89E-2443-91AB-ABE93CDBC8E3}" presName="hierRoot2" presStyleCnt="0">
        <dgm:presLayoutVars>
          <dgm:hierBranch val="init"/>
        </dgm:presLayoutVars>
      </dgm:prSet>
      <dgm:spPr/>
    </dgm:pt>
    <dgm:pt modelId="{0A24D580-EBD4-1247-B68A-ED5A743E45A1}" type="pres">
      <dgm:prSet presAssocID="{23185738-F89E-2443-91AB-ABE93CDBC8E3}" presName="rootComposite" presStyleCnt="0"/>
      <dgm:spPr/>
    </dgm:pt>
    <dgm:pt modelId="{4D98382A-3673-0240-9FCA-74D65E53AB9B}" type="pres">
      <dgm:prSet presAssocID="{23185738-F89E-2443-91AB-ABE93CDBC8E3}" presName="rootText" presStyleLbl="node4" presStyleIdx="12" presStyleCnt="17">
        <dgm:presLayoutVars>
          <dgm:chPref val="3"/>
        </dgm:presLayoutVars>
      </dgm:prSet>
      <dgm:spPr/>
    </dgm:pt>
    <dgm:pt modelId="{1E7F43F9-1229-5642-BB2B-6F2F24A43864}" type="pres">
      <dgm:prSet presAssocID="{23185738-F89E-2443-91AB-ABE93CDBC8E3}" presName="rootConnector" presStyleLbl="node4" presStyleIdx="12" presStyleCnt="17"/>
      <dgm:spPr/>
    </dgm:pt>
    <dgm:pt modelId="{BDD97F4D-876F-A947-A6CC-21DC1E3B69B4}" type="pres">
      <dgm:prSet presAssocID="{23185738-F89E-2443-91AB-ABE93CDBC8E3}" presName="hierChild4" presStyleCnt="0"/>
      <dgm:spPr/>
    </dgm:pt>
    <dgm:pt modelId="{4E23BD97-2650-2E4F-82A6-B3753714C443}" type="pres">
      <dgm:prSet presAssocID="{23185738-F89E-2443-91AB-ABE93CDBC8E3}" presName="hierChild5" presStyleCnt="0"/>
      <dgm:spPr/>
    </dgm:pt>
    <dgm:pt modelId="{561FB532-A2C1-E34D-83A0-AD021B323958}" type="pres">
      <dgm:prSet presAssocID="{2EF3C209-3DBD-204C-9491-AB9DC4CBB2E2}" presName="hierChild5" presStyleCnt="0"/>
      <dgm:spPr/>
    </dgm:pt>
    <dgm:pt modelId="{234A7F5D-5C82-864F-9BBD-C36762048E41}" type="pres">
      <dgm:prSet presAssocID="{1637C7C8-0572-8049-9520-0AA7916B8C5F}" presName="hierChild5" presStyleCnt="0"/>
      <dgm:spPr/>
    </dgm:pt>
    <dgm:pt modelId="{AF0AFB76-A653-7B42-8EF7-68C3233E4972}" type="pres">
      <dgm:prSet presAssocID="{D0F21A9E-2CC2-6B44-BA90-EADF119CE8B2}" presName="Name64" presStyleLbl="parChTrans1D2" presStyleIdx="1" presStyleCnt="2"/>
      <dgm:spPr/>
    </dgm:pt>
    <dgm:pt modelId="{853EB96D-08A1-E947-A606-25862335A8EB}" type="pres">
      <dgm:prSet presAssocID="{D6CF5DBD-5EBC-184D-9445-F400111EEEDD}" presName="hierRoot2" presStyleCnt="0">
        <dgm:presLayoutVars>
          <dgm:hierBranch val="init"/>
        </dgm:presLayoutVars>
      </dgm:prSet>
      <dgm:spPr/>
    </dgm:pt>
    <dgm:pt modelId="{D58D8CEA-776C-384E-B5BE-442919410273}" type="pres">
      <dgm:prSet presAssocID="{D6CF5DBD-5EBC-184D-9445-F400111EEEDD}" presName="rootComposite" presStyleCnt="0"/>
      <dgm:spPr/>
    </dgm:pt>
    <dgm:pt modelId="{844A8AA9-6214-0A40-9FFF-E5120C8B2FB1}" type="pres">
      <dgm:prSet presAssocID="{D6CF5DBD-5EBC-184D-9445-F400111EEEDD}" presName="rootText" presStyleLbl="node2" presStyleIdx="1" presStyleCnt="2">
        <dgm:presLayoutVars>
          <dgm:chPref val="3"/>
        </dgm:presLayoutVars>
      </dgm:prSet>
      <dgm:spPr/>
    </dgm:pt>
    <dgm:pt modelId="{313DDB0D-A232-0446-86E9-29812BB6B70C}" type="pres">
      <dgm:prSet presAssocID="{D6CF5DBD-5EBC-184D-9445-F400111EEEDD}" presName="rootConnector" presStyleLbl="node2" presStyleIdx="1" presStyleCnt="2"/>
      <dgm:spPr/>
    </dgm:pt>
    <dgm:pt modelId="{BCA335A4-5664-A340-9C09-CD7175BF7E50}" type="pres">
      <dgm:prSet presAssocID="{D6CF5DBD-5EBC-184D-9445-F400111EEEDD}" presName="hierChild4" presStyleCnt="0"/>
      <dgm:spPr/>
    </dgm:pt>
    <dgm:pt modelId="{48344620-2A7D-3D4F-ADFF-547C6518110A}" type="pres">
      <dgm:prSet presAssocID="{EDA60FD5-A007-0643-812A-46423CBAC6C5}" presName="Name64" presStyleLbl="parChTrans1D3" presStyleIdx="2" presStyleCnt="4"/>
      <dgm:spPr/>
    </dgm:pt>
    <dgm:pt modelId="{1D7658B7-DACE-ED4C-885A-31BD407137C9}" type="pres">
      <dgm:prSet presAssocID="{750D5DA7-5FC4-FE47-91A6-A5A40BD7CC2F}" presName="hierRoot2" presStyleCnt="0">
        <dgm:presLayoutVars>
          <dgm:hierBranch val="init"/>
        </dgm:presLayoutVars>
      </dgm:prSet>
      <dgm:spPr/>
    </dgm:pt>
    <dgm:pt modelId="{D2237FC4-6DD1-8848-A7C1-D4641035B644}" type="pres">
      <dgm:prSet presAssocID="{750D5DA7-5FC4-FE47-91A6-A5A40BD7CC2F}" presName="rootComposite" presStyleCnt="0"/>
      <dgm:spPr/>
    </dgm:pt>
    <dgm:pt modelId="{017BF32D-08E2-864B-90DC-93E4A67ECF61}" type="pres">
      <dgm:prSet presAssocID="{750D5DA7-5FC4-FE47-91A6-A5A40BD7CC2F}" presName="rootText" presStyleLbl="node3" presStyleIdx="2" presStyleCnt="4">
        <dgm:presLayoutVars>
          <dgm:chPref val="3"/>
        </dgm:presLayoutVars>
      </dgm:prSet>
      <dgm:spPr/>
    </dgm:pt>
    <dgm:pt modelId="{EF527AEC-09AD-6A4D-BE3D-8C2F77DBD7B9}" type="pres">
      <dgm:prSet presAssocID="{750D5DA7-5FC4-FE47-91A6-A5A40BD7CC2F}" presName="rootConnector" presStyleLbl="node3" presStyleIdx="2" presStyleCnt="4"/>
      <dgm:spPr/>
    </dgm:pt>
    <dgm:pt modelId="{9C5722C3-942D-AF4B-A33A-2C79C1AFD341}" type="pres">
      <dgm:prSet presAssocID="{750D5DA7-5FC4-FE47-91A6-A5A40BD7CC2F}" presName="hierChild4" presStyleCnt="0"/>
      <dgm:spPr/>
    </dgm:pt>
    <dgm:pt modelId="{BD6B16BF-C49D-6B4A-8C75-71B723B7B4EE}" type="pres">
      <dgm:prSet presAssocID="{C915F2DA-02C2-7749-BA68-6A4719F63E26}" presName="Name64" presStyleLbl="parChTrans1D4" presStyleIdx="13" presStyleCnt="17"/>
      <dgm:spPr/>
    </dgm:pt>
    <dgm:pt modelId="{4568A98B-30D7-1446-8237-05440B2CE20B}" type="pres">
      <dgm:prSet presAssocID="{6034C059-CB38-4C4E-B77A-E03084D0C037}" presName="hierRoot2" presStyleCnt="0">
        <dgm:presLayoutVars>
          <dgm:hierBranch val="init"/>
        </dgm:presLayoutVars>
      </dgm:prSet>
      <dgm:spPr/>
    </dgm:pt>
    <dgm:pt modelId="{557F7685-99F9-5B47-9C13-495A612D2414}" type="pres">
      <dgm:prSet presAssocID="{6034C059-CB38-4C4E-B77A-E03084D0C037}" presName="rootComposite" presStyleCnt="0"/>
      <dgm:spPr/>
    </dgm:pt>
    <dgm:pt modelId="{C702F9D3-5FD7-DB4E-A887-DC1F6A4EC8B9}" type="pres">
      <dgm:prSet presAssocID="{6034C059-CB38-4C4E-B77A-E03084D0C037}" presName="rootText" presStyleLbl="node4" presStyleIdx="13" presStyleCnt="17">
        <dgm:presLayoutVars>
          <dgm:chPref val="3"/>
        </dgm:presLayoutVars>
      </dgm:prSet>
      <dgm:spPr/>
    </dgm:pt>
    <dgm:pt modelId="{D6C45227-C068-A94D-9963-657E99623238}" type="pres">
      <dgm:prSet presAssocID="{6034C059-CB38-4C4E-B77A-E03084D0C037}" presName="rootConnector" presStyleLbl="node4" presStyleIdx="13" presStyleCnt="17"/>
      <dgm:spPr/>
    </dgm:pt>
    <dgm:pt modelId="{7C1EB5C1-5F5C-A04A-B55B-67465677DAEE}" type="pres">
      <dgm:prSet presAssocID="{6034C059-CB38-4C4E-B77A-E03084D0C037}" presName="hierChild4" presStyleCnt="0"/>
      <dgm:spPr/>
    </dgm:pt>
    <dgm:pt modelId="{C92B7219-6067-9E42-AF2E-8498AD31FB70}" type="pres">
      <dgm:prSet presAssocID="{6034C059-CB38-4C4E-B77A-E03084D0C037}" presName="hierChild5" presStyleCnt="0"/>
      <dgm:spPr/>
    </dgm:pt>
    <dgm:pt modelId="{A25D4597-6667-4C45-8068-222920A97E03}" type="pres">
      <dgm:prSet presAssocID="{A930D1E3-5D72-7C4B-BE6E-DDB17BB89B55}" presName="Name64" presStyleLbl="parChTrans1D4" presStyleIdx="14" presStyleCnt="17"/>
      <dgm:spPr/>
    </dgm:pt>
    <dgm:pt modelId="{D00B52E6-CA7F-E148-BDD4-B5D09A019203}" type="pres">
      <dgm:prSet presAssocID="{A4B79363-117F-0843-9F4A-AA7E8965A3AE}" presName="hierRoot2" presStyleCnt="0">
        <dgm:presLayoutVars>
          <dgm:hierBranch val="init"/>
        </dgm:presLayoutVars>
      </dgm:prSet>
      <dgm:spPr/>
    </dgm:pt>
    <dgm:pt modelId="{F1AC9A22-9F4F-254C-8118-B1E77D9C7E25}" type="pres">
      <dgm:prSet presAssocID="{A4B79363-117F-0843-9F4A-AA7E8965A3AE}" presName="rootComposite" presStyleCnt="0"/>
      <dgm:spPr/>
    </dgm:pt>
    <dgm:pt modelId="{96361416-E53E-D645-898C-1538144DD8C2}" type="pres">
      <dgm:prSet presAssocID="{A4B79363-117F-0843-9F4A-AA7E8965A3AE}" presName="rootText" presStyleLbl="node4" presStyleIdx="14" presStyleCnt="17">
        <dgm:presLayoutVars>
          <dgm:chPref val="3"/>
        </dgm:presLayoutVars>
      </dgm:prSet>
      <dgm:spPr/>
    </dgm:pt>
    <dgm:pt modelId="{CF5C807A-06C2-2E41-9C54-56F1D64C4DD5}" type="pres">
      <dgm:prSet presAssocID="{A4B79363-117F-0843-9F4A-AA7E8965A3AE}" presName="rootConnector" presStyleLbl="node4" presStyleIdx="14" presStyleCnt="17"/>
      <dgm:spPr/>
    </dgm:pt>
    <dgm:pt modelId="{938D13E0-0A89-DE42-A4A5-E9D3A8005464}" type="pres">
      <dgm:prSet presAssocID="{A4B79363-117F-0843-9F4A-AA7E8965A3AE}" presName="hierChild4" presStyleCnt="0"/>
      <dgm:spPr/>
    </dgm:pt>
    <dgm:pt modelId="{198FE723-94D1-4A4C-80E2-EBEF3735CBD0}" type="pres">
      <dgm:prSet presAssocID="{A4B79363-117F-0843-9F4A-AA7E8965A3AE}" presName="hierChild5" presStyleCnt="0"/>
      <dgm:spPr/>
    </dgm:pt>
    <dgm:pt modelId="{DF74359B-90AF-5B45-A11F-47A3887C3864}" type="pres">
      <dgm:prSet presAssocID="{750D5DA7-5FC4-FE47-91A6-A5A40BD7CC2F}" presName="hierChild5" presStyleCnt="0"/>
      <dgm:spPr/>
    </dgm:pt>
    <dgm:pt modelId="{16B40BE3-0E63-8741-B430-88D7ED9A6B7C}" type="pres">
      <dgm:prSet presAssocID="{E95E3010-A261-1D41-B02C-FBDD22601EB7}" presName="Name64" presStyleLbl="parChTrans1D3" presStyleIdx="3" presStyleCnt="4"/>
      <dgm:spPr/>
    </dgm:pt>
    <dgm:pt modelId="{0CDDE2C2-9E36-0340-A94D-1AFEB9EA0B82}" type="pres">
      <dgm:prSet presAssocID="{2595D590-5F1B-D348-B52E-0DFE13825016}" presName="hierRoot2" presStyleCnt="0">
        <dgm:presLayoutVars>
          <dgm:hierBranch val="init"/>
        </dgm:presLayoutVars>
      </dgm:prSet>
      <dgm:spPr/>
    </dgm:pt>
    <dgm:pt modelId="{D5F2AD39-2140-FD45-AE8C-DF5585B660F4}" type="pres">
      <dgm:prSet presAssocID="{2595D590-5F1B-D348-B52E-0DFE13825016}" presName="rootComposite" presStyleCnt="0"/>
      <dgm:spPr/>
    </dgm:pt>
    <dgm:pt modelId="{CF58CC3C-5071-F849-ACB9-6BF45363AFF9}" type="pres">
      <dgm:prSet presAssocID="{2595D590-5F1B-D348-B52E-0DFE13825016}" presName="rootText" presStyleLbl="node3" presStyleIdx="3" presStyleCnt="4">
        <dgm:presLayoutVars>
          <dgm:chPref val="3"/>
        </dgm:presLayoutVars>
      </dgm:prSet>
      <dgm:spPr/>
    </dgm:pt>
    <dgm:pt modelId="{940D5962-09EF-9E46-9A35-2A0DF4D7ABCD}" type="pres">
      <dgm:prSet presAssocID="{2595D590-5F1B-D348-B52E-0DFE13825016}" presName="rootConnector" presStyleLbl="node3" presStyleIdx="3" presStyleCnt="4"/>
      <dgm:spPr/>
    </dgm:pt>
    <dgm:pt modelId="{E954B47E-914D-2541-968F-72F0EED818E1}" type="pres">
      <dgm:prSet presAssocID="{2595D590-5F1B-D348-B52E-0DFE13825016}" presName="hierChild4" presStyleCnt="0"/>
      <dgm:spPr/>
    </dgm:pt>
    <dgm:pt modelId="{D932C405-456D-2B48-9D34-F800B62AA3F4}" type="pres">
      <dgm:prSet presAssocID="{EF560306-35AD-0443-A5D1-D1993CB05E20}" presName="Name64" presStyleLbl="parChTrans1D4" presStyleIdx="15" presStyleCnt="17"/>
      <dgm:spPr/>
    </dgm:pt>
    <dgm:pt modelId="{A6A91FFA-942A-FE46-B747-6E329A5F03CD}" type="pres">
      <dgm:prSet presAssocID="{F7189F47-7990-4A4E-B398-34BD93FCB9B7}" presName="hierRoot2" presStyleCnt="0">
        <dgm:presLayoutVars>
          <dgm:hierBranch val="init"/>
        </dgm:presLayoutVars>
      </dgm:prSet>
      <dgm:spPr/>
    </dgm:pt>
    <dgm:pt modelId="{5B20800D-9E0F-7644-B0B8-ED8BCAB88C74}" type="pres">
      <dgm:prSet presAssocID="{F7189F47-7990-4A4E-B398-34BD93FCB9B7}" presName="rootComposite" presStyleCnt="0"/>
      <dgm:spPr/>
    </dgm:pt>
    <dgm:pt modelId="{DE429905-3632-9C45-83EB-CA9E9DF8C6FD}" type="pres">
      <dgm:prSet presAssocID="{F7189F47-7990-4A4E-B398-34BD93FCB9B7}" presName="rootText" presStyleLbl="node4" presStyleIdx="15" presStyleCnt="17">
        <dgm:presLayoutVars>
          <dgm:chPref val="3"/>
        </dgm:presLayoutVars>
      </dgm:prSet>
      <dgm:spPr/>
    </dgm:pt>
    <dgm:pt modelId="{9402A944-19D5-F841-A47F-FF631996190C}" type="pres">
      <dgm:prSet presAssocID="{F7189F47-7990-4A4E-B398-34BD93FCB9B7}" presName="rootConnector" presStyleLbl="node4" presStyleIdx="15" presStyleCnt="17"/>
      <dgm:spPr/>
    </dgm:pt>
    <dgm:pt modelId="{E9E1F376-6B6F-ED4F-B12D-4292763A34FE}" type="pres">
      <dgm:prSet presAssocID="{F7189F47-7990-4A4E-B398-34BD93FCB9B7}" presName="hierChild4" presStyleCnt="0"/>
      <dgm:spPr/>
    </dgm:pt>
    <dgm:pt modelId="{B4C906F0-5F1C-004E-B4EF-87D1936ACA8C}" type="pres">
      <dgm:prSet presAssocID="{F7189F47-7990-4A4E-B398-34BD93FCB9B7}" presName="hierChild5" presStyleCnt="0"/>
      <dgm:spPr/>
    </dgm:pt>
    <dgm:pt modelId="{2D1057B5-D870-BD41-9B0A-04A18F20883B}" type="pres">
      <dgm:prSet presAssocID="{249E0362-66A5-CE4D-8019-B025E5C838C6}" presName="Name64" presStyleLbl="parChTrans1D4" presStyleIdx="16" presStyleCnt="17"/>
      <dgm:spPr/>
    </dgm:pt>
    <dgm:pt modelId="{F2CB8A2D-32E4-1645-B5D3-8D0D29171B2D}" type="pres">
      <dgm:prSet presAssocID="{21217F0D-F713-E44E-B421-612D5843EF7E}" presName="hierRoot2" presStyleCnt="0">
        <dgm:presLayoutVars>
          <dgm:hierBranch val="init"/>
        </dgm:presLayoutVars>
      </dgm:prSet>
      <dgm:spPr/>
    </dgm:pt>
    <dgm:pt modelId="{A919EA3F-8734-F743-818C-02629455482C}" type="pres">
      <dgm:prSet presAssocID="{21217F0D-F713-E44E-B421-612D5843EF7E}" presName="rootComposite" presStyleCnt="0"/>
      <dgm:spPr/>
    </dgm:pt>
    <dgm:pt modelId="{1959F70B-4D67-F643-9497-00F3735CDFF5}" type="pres">
      <dgm:prSet presAssocID="{21217F0D-F713-E44E-B421-612D5843EF7E}" presName="rootText" presStyleLbl="node4" presStyleIdx="16" presStyleCnt="17">
        <dgm:presLayoutVars>
          <dgm:chPref val="3"/>
        </dgm:presLayoutVars>
      </dgm:prSet>
      <dgm:spPr/>
    </dgm:pt>
    <dgm:pt modelId="{21A02397-F026-504D-BA54-8D3051EDEB5E}" type="pres">
      <dgm:prSet presAssocID="{21217F0D-F713-E44E-B421-612D5843EF7E}" presName="rootConnector" presStyleLbl="node4" presStyleIdx="16" presStyleCnt="17"/>
      <dgm:spPr/>
    </dgm:pt>
    <dgm:pt modelId="{E50A8BEF-4F75-3345-973D-67B4D6EA9431}" type="pres">
      <dgm:prSet presAssocID="{21217F0D-F713-E44E-B421-612D5843EF7E}" presName="hierChild4" presStyleCnt="0"/>
      <dgm:spPr/>
    </dgm:pt>
    <dgm:pt modelId="{A1533A37-C70B-9E48-95C7-43FB7AFDA9D0}" type="pres">
      <dgm:prSet presAssocID="{21217F0D-F713-E44E-B421-612D5843EF7E}" presName="hierChild5" presStyleCnt="0"/>
      <dgm:spPr/>
    </dgm:pt>
    <dgm:pt modelId="{20DFD7B0-864B-5D4F-AAC8-BF0E73D98ED2}" type="pres">
      <dgm:prSet presAssocID="{2595D590-5F1B-D348-B52E-0DFE13825016}" presName="hierChild5" presStyleCnt="0"/>
      <dgm:spPr/>
    </dgm:pt>
    <dgm:pt modelId="{3AA4F08C-8ED8-DC4E-A4FC-0CFACCA7666E}" type="pres">
      <dgm:prSet presAssocID="{D6CF5DBD-5EBC-184D-9445-F400111EEEDD}" presName="hierChild5" presStyleCnt="0"/>
      <dgm:spPr/>
    </dgm:pt>
    <dgm:pt modelId="{3459DF91-2CAA-D347-8431-1F5EC729DC22}" type="pres">
      <dgm:prSet presAssocID="{56236AEB-D41C-0747-8E6E-6F59FC47995A}" presName="hierChild3" presStyleCnt="0"/>
      <dgm:spPr/>
    </dgm:pt>
  </dgm:ptLst>
  <dgm:cxnLst>
    <dgm:cxn modelId="{73A78C01-D6F4-3E4B-BAE9-D0FE1935EE35}" type="presOf" srcId="{00682B77-79D1-8E43-B720-DBB9AE43EF74}" destId="{FAABC02D-2E1B-3148-8813-3C8F07E121B9}" srcOrd="0" destOrd="0" presId="urn:microsoft.com/office/officeart/2009/3/layout/HorizontalOrganizationChart"/>
    <dgm:cxn modelId="{A9934904-BA00-1944-B887-4DC861591A7C}" type="presOf" srcId="{7EA39331-1997-D14F-9E87-DD013156C4D8}" destId="{B3822E7C-93E0-0146-AB14-9D81C26A98EB}" srcOrd="1" destOrd="0" presId="urn:microsoft.com/office/officeart/2009/3/layout/HorizontalOrganizationChart"/>
    <dgm:cxn modelId="{C70D5A04-52ED-B745-B3DE-0F1C1370EBCA}" srcId="{87AAB02E-505C-B74F-81E1-E2BB19F05041}" destId="{56236AEB-D41C-0747-8E6E-6F59FC47995A}" srcOrd="0" destOrd="0" parTransId="{3AEDF852-5595-5443-B8D6-31D210AF57F9}" sibTransId="{FB93D4D0-F347-6F48-9A2A-09A0EB0689CE}"/>
    <dgm:cxn modelId="{F5488104-299E-F145-86FB-D0FF3B547D69}" srcId="{1637C7C8-0572-8049-9520-0AA7916B8C5F}" destId="{2EF3C209-3DBD-204C-9491-AB9DC4CBB2E2}" srcOrd="1" destOrd="0" parTransId="{873CD54A-64E4-194B-884D-E987B407A6C0}" sibTransId="{479F91EF-BDA5-C349-B671-78D2DCBD50C1}"/>
    <dgm:cxn modelId="{CC35B004-1B48-1944-A217-C8DC47123F44}" srcId="{56236AEB-D41C-0747-8E6E-6F59FC47995A}" destId="{1637C7C8-0572-8049-9520-0AA7916B8C5F}" srcOrd="0" destOrd="0" parTransId="{591CB62B-E059-CA4A-87DF-3470A25BB89B}" sibTransId="{11DF2F9C-199C-5844-96F4-4BA0632DB787}"/>
    <dgm:cxn modelId="{C5BD3506-F51F-B84E-A17C-43C716445924}" type="presOf" srcId="{A4B79363-117F-0843-9F4A-AA7E8965A3AE}" destId="{CF5C807A-06C2-2E41-9C54-56F1D64C4DD5}" srcOrd="1" destOrd="0" presId="urn:microsoft.com/office/officeart/2009/3/layout/HorizontalOrganizationChart"/>
    <dgm:cxn modelId="{058F3B08-3D9C-8840-96F5-17D640A6A0F3}" type="presOf" srcId="{4E130BEE-79FE-454E-AC2D-7BA01EE68983}" destId="{F2941A8F-3590-704E-851D-6B7C94DC549C}" srcOrd="0" destOrd="0" presId="urn:microsoft.com/office/officeart/2009/3/layout/HorizontalOrganizationChart"/>
    <dgm:cxn modelId="{2B711109-A249-6842-87F0-E3022C1196A4}" type="presOf" srcId="{FF536401-187C-3349-8EFD-DC803EFD3EE3}" destId="{1BFA7E32-C421-8842-949E-C95F685648F2}" srcOrd="1" destOrd="0" presId="urn:microsoft.com/office/officeart/2009/3/layout/HorizontalOrganizationChart"/>
    <dgm:cxn modelId="{390FED0B-24F3-DC49-9EB1-D31960A6E903}" type="presOf" srcId="{FF536401-187C-3349-8EFD-DC803EFD3EE3}" destId="{E22D20C6-39D1-DD43-9BC8-A984E83D9043}" srcOrd="0" destOrd="0" presId="urn:microsoft.com/office/officeart/2009/3/layout/HorizontalOrganizationChart"/>
    <dgm:cxn modelId="{83DB9511-51F1-4A4E-8D6B-1B0AF287127C}" type="presOf" srcId="{750D5DA7-5FC4-FE47-91A6-A5A40BD7CC2F}" destId="{017BF32D-08E2-864B-90DC-93E4A67ECF61}" srcOrd="0" destOrd="0" presId="urn:microsoft.com/office/officeart/2009/3/layout/HorizontalOrganizationChart"/>
    <dgm:cxn modelId="{B918FE12-02AC-8B42-A298-C60BF7707E8B}" type="presOf" srcId="{1637C7C8-0572-8049-9520-0AA7916B8C5F}" destId="{1E5C6F81-D635-224B-AF3D-4BDE4147417B}" srcOrd="1" destOrd="0" presId="urn:microsoft.com/office/officeart/2009/3/layout/HorizontalOrganizationChart"/>
    <dgm:cxn modelId="{5093BB15-2AB9-FD43-A28E-F8AE80CB15E3}" type="presOf" srcId="{EDA60FD5-A007-0643-812A-46423CBAC6C5}" destId="{48344620-2A7D-3D4F-ADFF-547C6518110A}" srcOrd="0" destOrd="0" presId="urn:microsoft.com/office/officeart/2009/3/layout/HorizontalOrganizationChart"/>
    <dgm:cxn modelId="{9E88D816-DCB5-FF4B-8A14-29F500055356}" type="presOf" srcId="{7485B5A1-7F3E-3049-990A-CA5B3DFE2EFA}" destId="{AEEDF490-423F-8A48-A208-092FD327B35B}" srcOrd="0" destOrd="0" presId="urn:microsoft.com/office/officeart/2009/3/layout/HorizontalOrganizationChart"/>
    <dgm:cxn modelId="{4BCF6219-765E-EB4E-9EF4-F0C097FFF8EC}" srcId="{750D5DA7-5FC4-FE47-91A6-A5A40BD7CC2F}" destId="{6034C059-CB38-4C4E-B77A-E03084D0C037}" srcOrd="0" destOrd="0" parTransId="{C915F2DA-02C2-7749-BA68-6A4719F63E26}" sibTransId="{32A4F7B8-46EF-D24F-B0FB-A9EC555690E4}"/>
    <dgm:cxn modelId="{E5899319-7964-8745-825E-4321721247BB}" srcId="{D6CF5DBD-5EBC-184D-9445-F400111EEEDD}" destId="{750D5DA7-5FC4-FE47-91A6-A5A40BD7CC2F}" srcOrd="0" destOrd="0" parTransId="{EDA60FD5-A007-0643-812A-46423CBAC6C5}" sibTransId="{E045B604-2A50-6049-8F13-DFFE3509C7C2}"/>
    <dgm:cxn modelId="{2A8F2D1A-5769-B34F-A178-23512704A22A}" type="presOf" srcId="{24E6C76D-7633-724B-A103-C01125EBA53F}" destId="{185AD7AF-A916-DB41-8B86-8F8A4F468128}" srcOrd="0" destOrd="0" presId="urn:microsoft.com/office/officeart/2009/3/layout/HorizontalOrganizationChart"/>
    <dgm:cxn modelId="{E2E3791A-EFD3-FE4B-8219-07044F80E2AE}" type="presOf" srcId="{87248BC7-E234-4B4F-BEC1-F8E69B68F847}" destId="{E45AEE25-0F5E-4946-9088-CF085CEA3C4F}" srcOrd="0" destOrd="0" presId="urn:microsoft.com/office/officeart/2009/3/layout/HorizontalOrganizationChart"/>
    <dgm:cxn modelId="{FE75681C-59D5-1C48-B3BC-C379A4645E53}" type="presOf" srcId="{F7189F47-7990-4A4E-B398-34BD93FCB9B7}" destId="{9402A944-19D5-F841-A47F-FF631996190C}" srcOrd="1" destOrd="0" presId="urn:microsoft.com/office/officeart/2009/3/layout/HorizontalOrganizationChart"/>
    <dgm:cxn modelId="{8CE9501F-80A8-7F40-8C81-89B0F19818C0}" srcId="{2EF3C209-3DBD-204C-9491-AB9DC4CBB2E2}" destId="{7485B5A1-7F3E-3049-990A-CA5B3DFE2EFA}" srcOrd="0" destOrd="0" parTransId="{C491191A-ACAE-8848-AE3D-358544C99384}" sibTransId="{D60AAA51-495E-A243-B12C-98CFAAEDED70}"/>
    <dgm:cxn modelId="{08085521-569E-C34B-B275-9DDFB5537FD4}" type="presOf" srcId="{7124117B-6094-6143-9D09-C7D6E231E5AD}" destId="{99CE38FD-F8CF-4E4D-B81A-9030B8A64F1C}" srcOrd="0" destOrd="0" presId="urn:microsoft.com/office/officeart/2009/3/layout/HorizontalOrganizationChart"/>
    <dgm:cxn modelId="{85165D21-3B47-D544-8B3B-0DE6867DDA24}" type="presOf" srcId="{1637C7C8-0572-8049-9520-0AA7916B8C5F}" destId="{EEE6DD5F-CDFC-3140-9CDE-076F837F1EDF}" srcOrd="0" destOrd="0" presId="urn:microsoft.com/office/officeart/2009/3/layout/HorizontalOrganizationChart"/>
    <dgm:cxn modelId="{44D04422-AEE5-2148-A93C-7A96531EA3BF}" type="presOf" srcId="{FDE34B5F-BF3E-494A-B322-5555EBD0CC09}" destId="{90D34BC6-0B40-F84B-B6D1-31CA0898BD6C}" srcOrd="0" destOrd="0" presId="urn:microsoft.com/office/officeart/2009/3/layout/HorizontalOrganizationChart"/>
    <dgm:cxn modelId="{C2C21C23-D21D-524C-91C6-94BD907759D1}" type="presOf" srcId="{0874D1A9-9B43-0344-AF1E-BED1853D0A82}" destId="{F48A2AB0-97A0-5844-A120-8F7B638B27AD}" srcOrd="0" destOrd="0" presId="urn:microsoft.com/office/officeart/2009/3/layout/HorizontalOrganizationChart"/>
    <dgm:cxn modelId="{01839923-5C9B-2D46-96B3-7B69DD577D36}" type="presOf" srcId="{6BC5B8D8-3131-2D4B-B322-44B5D85CB550}" destId="{BB29700C-546E-D24B-B7E0-02994B35CEFF}" srcOrd="0" destOrd="0" presId="urn:microsoft.com/office/officeart/2009/3/layout/HorizontalOrganizationChart"/>
    <dgm:cxn modelId="{320CF823-D2DB-3D42-A411-21D3289C84C7}" type="presOf" srcId="{9882DE55-666C-554D-A1D3-815F53FB93CF}" destId="{5EE5DE55-DF08-B64D-924E-1704EFBBCAAC}" srcOrd="0" destOrd="0" presId="urn:microsoft.com/office/officeart/2009/3/layout/HorizontalOrganizationChart"/>
    <dgm:cxn modelId="{7B800024-328C-C846-BC20-49F0BFD0C263}" type="presOf" srcId="{7485B5A1-7F3E-3049-990A-CA5B3DFE2EFA}" destId="{B35DDBE6-1851-CE41-A892-EC2789822A5B}" srcOrd="1" destOrd="0" presId="urn:microsoft.com/office/officeart/2009/3/layout/HorizontalOrganizationChart"/>
    <dgm:cxn modelId="{E933BE25-A3EC-B949-BD8E-E1DA7C83E9AA}" srcId="{D6CF5DBD-5EBC-184D-9445-F400111EEEDD}" destId="{2595D590-5F1B-D348-B52E-0DFE13825016}" srcOrd="1" destOrd="0" parTransId="{E95E3010-A261-1D41-B02C-FBDD22601EB7}" sibTransId="{80147522-682A-AA4E-87F5-43BACB944364}"/>
    <dgm:cxn modelId="{B5F36628-AC1E-8347-84ED-A620AF20C68A}" srcId="{FF536401-187C-3349-8EFD-DC803EFD3EE3}" destId="{83732D04-594D-2C40-85F8-C5A6D6A780A7}" srcOrd="1" destOrd="0" parTransId="{80C127E7-149D-7E44-8C99-9F018763417F}" sibTransId="{B46989EA-BD12-9B44-9BBE-200F209EEC3C}"/>
    <dgm:cxn modelId="{C94CC62A-CECE-FD40-9D98-0E45EDEC6705}" type="presOf" srcId="{87AAB02E-505C-B74F-81E1-E2BB19F05041}" destId="{39E5FB1A-A60A-FD4B-8287-3FCEF543803E}" srcOrd="0" destOrd="0" presId="urn:microsoft.com/office/officeart/2009/3/layout/HorizontalOrganizationChart"/>
    <dgm:cxn modelId="{89448930-4089-F547-BDE5-BC672E34056E}" type="presOf" srcId="{BC26439B-A002-524F-A493-F63356F3BFA8}" destId="{540B2AFC-FEB5-2A4E-B2E2-9AD0235CC737}" srcOrd="0" destOrd="0" presId="urn:microsoft.com/office/officeart/2009/3/layout/HorizontalOrganizationChart"/>
    <dgm:cxn modelId="{5826FD30-C00D-9C41-98D7-62DBD5EBE854}" type="presOf" srcId="{74469515-2532-974F-AE05-825897E9D297}" destId="{BBF4A3D2-886A-DC42-BA0E-13CF66930B12}" srcOrd="1" destOrd="0" presId="urn:microsoft.com/office/officeart/2009/3/layout/HorizontalOrganizationChart"/>
    <dgm:cxn modelId="{461A0631-A90D-8348-B29D-7A7D6D7CF73F}" type="presOf" srcId="{D6CF5DBD-5EBC-184D-9445-F400111EEEDD}" destId="{313DDB0D-A232-0446-86E9-29812BB6B70C}" srcOrd="1" destOrd="0" presId="urn:microsoft.com/office/officeart/2009/3/layout/HorizontalOrganizationChart"/>
    <dgm:cxn modelId="{0DCF6931-CB55-FB4D-9A77-8DC9171C5D45}" srcId="{7485B5A1-7F3E-3049-990A-CA5B3DFE2EFA}" destId="{BC26439B-A002-524F-A493-F63356F3BFA8}" srcOrd="0" destOrd="0" parTransId="{45DEA74D-048D-F64D-84FE-0BF5819FA5DC}" sibTransId="{F76C386E-10E4-F340-89B4-2F9E300118AD}"/>
    <dgm:cxn modelId="{8A9FB834-EFEB-4A46-892F-A386BA623D59}" type="presOf" srcId="{E17517F9-806A-B248-9CC5-0B12EDC37F1F}" destId="{389FE0C0-3C6D-684E-805E-698C667285E1}" srcOrd="0" destOrd="0" presId="urn:microsoft.com/office/officeart/2009/3/layout/HorizontalOrganizationChart"/>
    <dgm:cxn modelId="{BF05113B-71FA-2446-8A5D-D2BB959390F3}" type="presOf" srcId="{56236AEB-D41C-0747-8E6E-6F59FC47995A}" destId="{A98705E2-B1BD-6541-8E5E-3098C051838E}" srcOrd="0" destOrd="0" presId="urn:microsoft.com/office/officeart/2009/3/layout/HorizontalOrganizationChart"/>
    <dgm:cxn modelId="{BAF6D83B-5939-3149-9523-D5687436B888}" srcId="{7485B5A1-7F3E-3049-990A-CA5B3DFE2EFA}" destId="{FF536401-187C-3349-8EFD-DC803EFD3EE3}" srcOrd="1" destOrd="0" parTransId="{C4C61474-0A42-DB42-B547-28486AF7568D}" sibTransId="{2AAD196D-1D47-AC44-B7B7-0B4595C7A25B}"/>
    <dgm:cxn modelId="{25C5B23D-D3B9-304D-8DD0-641B6DB3CFB6}" srcId="{FF536401-187C-3349-8EFD-DC803EFD3EE3}" destId="{109A5387-060F-0548-9D84-6CC38E7981F8}" srcOrd="0" destOrd="0" parTransId="{87248BC7-E234-4B4F-BEC1-F8E69B68F847}" sibTransId="{584E1B6C-D96C-954F-9B0E-B04924EB2938}"/>
    <dgm:cxn modelId="{8CED5840-A152-0543-B60F-9B08B5C71F7F}" srcId="{FF536401-187C-3349-8EFD-DC803EFD3EE3}" destId="{24E6C76D-7633-724B-A103-C01125EBA53F}" srcOrd="2" destOrd="0" parTransId="{4BADE377-9BBB-9548-862C-46B11FDEDAE1}" sibTransId="{D97299F1-B79E-3E43-89CA-A0CB39F1F0A5}"/>
    <dgm:cxn modelId="{DED3E643-0C39-EF48-BA28-6825DB120129}" type="presOf" srcId="{E95E3010-A261-1D41-B02C-FBDD22601EB7}" destId="{16B40BE3-0E63-8741-B430-88D7ED9A6B7C}" srcOrd="0" destOrd="0" presId="urn:microsoft.com/office/officeart/2009/3/layout/HorizontalOrganizationChart"/>
    <dgm:cxn modelId="{9F89CC44-5E3A-BE4A-8634-A143C6F83276}" type="presOf" srcId="{2595D590-5F1B-D348-B52E-0DFE13825016}" destId="{CF58CC3C-5071-F849-ACB9-6BF45363AFF9}" srcOrd="0" destOrd="0" presId="urn:microsoft.com/office/officeart/2009/3/layout/HorizontalOrganizationChart"/>
    <dgm:cxn modelId="{38017747-E103-6444-AB2B-9C0544F1145E}" type="presOf" srcId="{7124117B-6094-6143-9D09-C7D6E231E5AD}" destId="{80BB0F5C-82CD-CE4C-985B-2D1BC524A5C8}" srcOrd="1" destOrd="0" presId="urn:microsoft.com/office/officeart/2009/3/layout/HorizontalOrganizationChart"/>
    <dgm:cxn modelId="{3FD6234B-F76F-A74D-82FF-432FD8DB5EA3}" type="presOf" srcId="{74469515-2532-974F-AE05-825897E9D297}" destId="{2C54156C-5E13-DB4D-8574-923B8C8507F8}" srcOrd="0" destOrd="0" presId="urn:microsoft.com/office/officeart/2009/3/layout/HorizontalOrganizationChart"/>
    <dgm:cxn modelId="{EB1F6A4D-C150-634F-8C6B-758976C2F93B}" type="presOf" srcId="{18981B92-65F3-274B-8EB4-CB6776571943}" destId="{4FD6271C-EB4E-F044-82F7-3F629B57221F}" srcOrd="0" destOrd="0" presId="urn:microsoft.com/office/officeart/2009/3/layout/HorizontalOrganizationChart"/>
    <dgm:cxn modelId="{B78A1D53-8337-0040-B574-3F81BB3CC4C9}" srcId="{FF536401-187C-3349-8EFD-DC803EFD3EE3}" destId="{00682B77-79D1-8E43-B720-DBB9AE43EF74}" srcOrd="3" destOrd="0" parTransId="{6FD82EC8-FD25-6B49-8A2F-47C9BE198CB5}" sibTransId="{5A553CBC-04AC-DD4F-9459-45B15620ADD2}"/>
    <dgm:cxn modelId="{CA156A58-FCB8-694B-AC10-100420AF2CD6}" type="presOf" srcId="{00682B77-79D1-8E43-B720-DBB9AE43EF74}" destId="{11876575-3524-A446-9975-F10FDC446B49}" srcOrd="1" destOrd="0" presId="urn:microsoft.com/office/officeart/2009/3/layout/HorizontalOrganizationChart"/>
    <dgm:cxn modelId="{AE28CC5A-3206-B147-9471-BBBCBAFEF5B5}" type="presOf" srcId="{873CD54A-64E4-194B-884D-E987B407A6C0}" destId="{427BE6EE-17B0-B249-9950-2F96EC02F825}" srcOrd="0" destOrd="0" presId="urn:microsoft.com/office/officeart/2009/3/layout/HorizontalOrganizationChart"/>
    <dgm:cxn modelId="{C14FEC5C-22D1-814A-9B4A-CCC359FC4D14}" type="presOf" srcId="{7EA39331-1997-D14F-9E87-DD013156C4D8}" destId="{B93BF396-560F-F944-9B71-38BA251A4228}" srcOrd="0" destOrd="0" presId="urn:microsoft.com/office/officeart/2009/3/layout/HorizontalOrganizationChart"/>
    <dgm:cxn modelId="{517CD25D-4F52-2941-BCE1-AA61402EAD01}" type="presOf" srcId="{C491191A-ACAE-8848-AE3D-358544C99384}" destId="{C141D7ED-BB92-5048-81B7-C5E26ECD9CA6}" srcOrd="0" destOrd="0" presId="urn:microsoft.com/office/officeart/2009/3/layout/HorizontalOrganizationChart"/>
    <dgm:cxn modelId="{B12D2A5F-43CF-1C48-A2EE-4C7C2BF329A1}" type="presOf" srcId="{D0F21A9E-2CC2-6B44-BA90-EADF119CE8B2}" destId="{AF0AFB76-A653-7B42-8EF7-68C3233E4972}" srcOrd="0" destOrd="0" presId="urn:microsoft.com/office/officeart/2009/3/layout/HorizontalOrganizationChart"/>
    <dgm:cxn modelId="{5CF63663-0618-C84A-A0EE-0105BF7A8A32}" type="presOf" srcId="{23185738-F89E-2443-91AB-ABE93CDBC8E3}" destId="{4D98382A-3673-0240-9FCA-74D65E53AB9B}" srcOrd="0" destOrd="0" presId="urn:microsoft.com/office/officeart/2009/3/layout/HorizontalOrganizationChart"/>
    <dgm:cxn modelId="{4373EC64-D428-6E45-B10A-7859B4D150CF}" srcId="{750D5DA7-5FC4-FE47-91A6-A5A40BD7CC2F}" destId="{A4B79363-117F-0843-9F4A-AA7E8965A3AE}" srcOrd="1" destOrd="0" parTransId="{A930D1E3-5D72-7C4B-BE6E-DDB17BB89B55}" sibTransId="{4AD1A498-F08D-224E-84C4-A0172524876D}"/>
    <dgm:cxn modelId="{09F7DF72-D6D0-2140-8072-62ABFB0353A0}" type="presOf" srcId="{A13EED34-2991-944B-B540-29A40E0BC11C}" destId="{216420C5-BA73-074F-8F71-407EE5107A16}" srcOrd="0" destOrd="0" presId="urn:microsoft.com/office/officeart/2009/3/layout/HorizontalOrganizationChart"/>
    <dgm:cxn modelId="{34720579-8FF6-404C-B5F2-8126B84D737B}" srcId="{1637C7C8-0572-8049-9520-0AA7916B8C5F}" destId="{7EA39331-1997-D14F-9E87-DD013156C4D8}" srcOrd="0" destOrd="0" parTransId="{A13EED34-2991-944B-B540-29A40E0BC11C}" sibTransId="{2833DF40-9217-4C4D-9288-B91C38ACEFC5}"/>
    <dgm:cxn modelId="{E0046A82-890E-FE42-B5A5-CACC83643215}" type="presOf" srcId="{D6CF5DBD-5EBC-184D-9445-F400111EEEDD}" destId="{844A8AA9-6214-0A40-9FFF-E5120C8B2FB1}" srcOrd="0" destOrd="0" presId="urn:microsoft.com/office/officeart/2009/3/layout/HorizontalOrganizationChart"/>
    <dgm:cxn modelId="{48089C84-3846-0249-946A-0C5C7AE6C8A9}" srcId="{FF536401-187C-3349-8EFD-DC803EFD3EE3}" destId="{7124117B-6094-6143-9D09-C7D6E231E5AD}" srcOrd="4" destOrd="0" parTransId="{9882DE55-666C-554D-A1D3-815F53FB93CF}" sibTransId="{6AB7DF38-4336-B946-9032-92FB86214BB2}"/>
    <dgm:cxn modelId="{2D169289-4C71-5A4F-B760-D61EAEA1F345}" srcId="{7EA39331-1997-D14F-9E87-DD013156C4D8}" destId="{4E130BEE-79FE-454E-AC2D-7BA01EE68983}" srcOrd="0" destOrd="0" parTransId="{18981B92-65F3-274B-8EB4-CB6776571943}" sibTransId="{1A423FCD-5EEB-B440-B9D3-2DCD18DF9C39}"/>
    <dgm:cxn modelId="{D8040B8F-B0E0-5D4D-9DBD-624C1BA811B5}" srcId="{2EF3C209-3DBD-204C-9491-AB9DC4CBB2E2}" destId="{23185738-F89E-2443-91AB-ABE93CDBC8E3}" srcOrd="1" destOrd="0" parTransId="{6BC5B8D8-3131-2D4B-B322-44B5D85CB550}" sibTransId="{6BA84263-9759-6449-845A-7FECE4013B6E}"/>
    <dgm:cxn modelId="{DC533397-7060-C047-9BD8-B03A9447F56E}" type="presOf" srcId="{6034C059-CB38-4C4E-B77A-E03084D0C037}" destId="{D6C45227-C068-A94D-9963-657E99623238}" srcOrd="1" destOrd="0" presId="urn:microsoft.com/office/officeart/2009/3/layout/HorizontalOrganizationChart"/>
    <dgm:cxn modelId="{F485F39E-9092-8C4B-8189-B7335056C8DB}" type="presOf" srcId="{24E6C76D-7633-724B-A103-C01125EBA53F}" destId="{670C7B3D-8B29-174D-907B-A7EF919DB06C}" srcOrd="1" destOrd="0" presId="urn:microsoft.com/office/officeart/2009/3/layout/HorizontalOrganizationChart"/>
    <dgm:cxn modelId="{9F39DEA1-B4C0-CE42-A828-C6337C1EAB51}" type="presOf" srcId="{750D5DA7-5FC4-FE47-91A6-A5A40BD7CC2F}" destId="{EF527AEC-09AD-6A4D-BE3D-8C2F77DBD7B9}" srcOrd="1" destOrd="0" presId="urn:microsoft.com/office/officeart/2009/3/layout/HorizontalOrganizationChart"/>
    <dgm:cxn modelId="{145135A9-6FB9-B046-80B3-CC08194AC863}" srcId="{7485B5A1-7F3E-3049-990A-CA5B3DFE2EFA}" destId="{0874D1A9-9B43-0344-AF1E-BED1853D0A82}" srcOrd="2" destOrd="0" parTransId="{FDE34B5F-BF3E-494A-B322-5555EBD0CC09}" sibTransId="{524352DA-B85E-9B47-A8C3-03852BBEE0D9}"/>
    <dgm:cxn modelId="{8C0D99AA-2E06-624E-9713-2862DAF9A8F6}" type="presOf" srcId="{21217F0D-F713-E44E-B421-612D5843EF7E}" destId="{1959F70B-4D67-F643-9497-00F3735CDFF5}" srcOrd="0" destOrd="0" presId="urn:microsoft.com/office/officeart/2009/3/layout/HorizontalOrganizationChart"/>
    <dgm:cxn modelId="{6AF320AC-CA84-1E40-AB29-58D1FBCE8A69}" srcId="{7EA39331-1997-D14F-9E87-DD013156C4D8}" destId="{74469515-2532-974F-AE05-825897E9D297}" srcOrd="1" destOrd="0" parTransId="{E17517F9-806A-B248-9CC5-0B12EDC37F1F}" sibTransId="{6DB67FF2-366F-BF44-A8AD-DBF06F489B04}"/>
    <dgm:cxn modelId="{6E8BB9AD-30D2-734F-9C58-E2A1F15008AD}" type="presOf" srcId="{BC26439B-A002-524F-A493-F63356F3BFA8}" destId="{8E9FE62E-914B-AE4E-8716-1701BABD8C32}" srcOrd="1" destOrd="0" presId="urn:microsoft.com/office/officeart/2009/3/layout/HorizontalOrganizationChart"/>
    <dgm:cxn modelId="{4AF0E6AD-645B-324D-8B65-B799DB435617}" type="presOf" srcId="{2EF3C209-3DBD-204C-9491-AB9DC4CBB2E2}" destId="{E09C7F7D-5F03-9743-88C0-12A1D1730B75}" srcOrd="1" destOrd="0" presId="urn:microsoft.com/office/officeart/2009/3/layout/HorizontalOrganizationChart"/>
    <dgm:cxn modelId="{58D24BB1-42BF-1B40-A67E-3585BB979243}" type="presOf" srcId="{56236AEB-D41C-0747-8E6E-6F59FC47995A}" destId="{0080F0CB-4472-C04C-A0A3-3696E6B14DA0}" srcOrd="1" destOrd="0" presId="urn:microsoft.com/office/officeart/2009/3/layout/HorizontalOrganizationChart"/>
    <dgm:cxn modelId="{C8EA86B1-B3F2-064D-8AAD-5BED675581EB}" type="presOf" srcId="{249E0362-66A5-CE4D-8019-B025E5C838C6}" destId="{2D1057B5-D870-BD41-9B0A-04A18F20883B}" srcOrd="0" destOrd="0" presId="urn:microsoft.com/office/officeart/2009/3/layout/HorizontalOrganizationChart"/>
    <dgm:cxn modelId="{20F211B4-2052-CC4B-BE41-518BC659D6A3}" type="presOf" srcId="{109A5387-060F-0548-9D84-6CC38E7981F8}" destId="{016E2AE0-F5F9-CF41-8A29-83B9AA626034}" srcOrd="1" destOrd="0" presId="urn:microsoft.com/office/officeart/2009/3/layout/HorizontalOrganizationChart"/>
    <dgm:cxn modelId="{EF4146B7-BB3D-7244-9F4E-694E72B89A53}" type="presOf" srcId="{4E130BEE-79FE-454E-AC2D-7BA01EE68983}" destId="{02453246-B15B-E84C-B6E2-15D74F4A560A}" srcOrd="1" destOrd="0" presId="urn:microsoft.com/office/officeart/2009/3/layout/HorizontalOrganizationChart"/>
    <dgm:cxn modelId="{36F771B8-8E3C-C04F-B847-D9ECECA4209C}" type="presOf" srcId="{109A5387-060F-0548-9D84-6CC38E7981F8}" destId="{C190B1DE-6D05-DC4D-A67E-18C968CFB58A}" srcOrd="0" destOrd="0" presId="urn:microsoft.com/office/officeart/2009/3/layout/HorizontalOrganizationChart"/>
    <dgm:cxn modelId="{B74C60BD-925F-534E-9504-CC90978B4F4C}" type="presOf" srcId="{23185738-F89E-2443-91AB-ABE93CDBC8E3}" destId="{1E7F43F9-1229-5642-BB2B-6F2F24A43864}" srcOrd="1" destOrd="0" presId="urn:microsoft.com/office/officeart/2009/3/layout/HorizontalOrganizationChart"/>
    <dgm:cxn modelId="{9BF424C3-D9E2-5C41-85BC-FE4861F18B02}" type="presOf" srcId="{C094602A-44B0-134F-A680-A8D44B0C82BD}" destId="{C4FA04CB-1820-C844-BF0C-EFE5E4734D8D}" srcOrd="0" destOrd="0" presId="urn:microsoft.com/office/officeart/2009/3/layout/HorizontalOrganizationChart"/>
    <dgm:cxn modelId="{AB5652C3-A563-0441-A1C6-FDD64FF6319E}" type="presOf" srcId="{F7189F47-7990-4A4E-B398-34BD93FCB9B7}" destId="{DE429905-3632-9C45-83EB-CA9E9DF8C6FD}" srcOrd="0" destOrd="0" presId="urn:microsoft.com/office/officeart/2009/3/layout/HorizontalOrganizationChart"/>
    <dgm:cxn modelId="{7527B0C5-AC03-D949-98CF-7CB17CDEEA90}" type="presOf" srcId="{45DEA74D-048D-F64D-84FE-0BF5819FA5DC}" destId="{873D5D26-5BE0-5347-B582-46CE6B932B41}" srcOrd="0" destOrd="0" presId="urn:microsoft.com/office/officeart/2009/3/layout/HorizontalOrganizationChart"/>
    <dgm:cxn modelId="{C58C80C8-8535-6E43-8A21-F3C93AFEE3B7}" type="presOf" srcId="{6FD82EC8-FD25-6B49-8A2F-47C9BE198CB5}" destId="{F54EB16B-988E-E145-AA4A-5047A89699A1}" srcOrd="0" destOrd="0" presId="urn:microsoft.com/office/officeart/2009/3/layout/HorizontalOrganizationChart"/>
    <dgm:cxn modelId="{30FE7BCA-6AFB-754E-B7E1-7FE5D85ACE49}" type="presOf" srcId="{591CB62B-E059-CA4A-87DF-3470A25BB89B}" destId="{3534A2CD-0CCB-ED44-B71D-1C64397FF07C}" srcOrd="0" destOrd="0" presId="urn:microsoft.com/office/officeart/2009/3/layout/HorizontalOrganizationChart"/>
    <dgm:cxn modelId="{01C650CC-AE12-654C-9370-E2F70797395E}" srcId="{2595D590-5F1B-D348-B52E-0DFE13825016}" destId="{21217F0D-F713-E44E-B421-612D5843EF7E}" srcOrd="1" destOrd="0" parTransId="{249E0362-66A5-CE4D-8019-B025E5C838C6}" sibTransId="{4C68F431-B252-C04E-A01D-5DE324A657F6}"/>
    <dgm:cxn modelId="{0A1FF7CE-3C46-6444-AC0D-9E4B3E40EF1D}" type="presOf" srcId="{A930D1E3-5D72-7C4B-BE6E-DDB17BB89B55}" destId="{A25D4597-6667-4C45-8068-222920A97E03}" srcOrd="0" destOrd="0" presId="urn:microsoft.com/office/officeart/2009/3/layout/HorizontalOrganizationChart"/>
    <dgm:cxn modelId="{317E22D2-92CB-BA41-B139-9B37BC12DFD7}" type="presOf" srcId="{C4C61474-0A42-DB42-B547-28486AF7568D}" destId="{FB1D0932-B04C-264F-8C8C-6AA55A7A2D80}" srcOrd="0" destOrd="0" presId="urn:microsoft.com/office/officeart/2009/3/layout/HorizontalOrganizationChart"/>
    <dgm:cxn modelId="{7E7BA7D2-8AC2-C549-9C40-38D5B8495548}" type="presOf" srcId="{EF560306-35AD-0443-A5D1-D1993CB05E20}" destId="{D932C405-456D-2B48-9D34-F800B62AA3F4}" srcOrd="0" destOrd="0" presId="urn:microsoft.com/office/officeart/2009/3/layout/HorizontalOrganizationChart"/>
    <dgm:cxn modelId="{CAC64CD8-3B09-2D48-B65D-2E42790901FF}" type="presOf" srcId="{83732D04-594D-2C40-85F8-C5A6D6A780A7}" destId="{23983EAD-BCB1-0041-92BE-32B139C1C032}" srcOrd="0" destOrd="0" presId="urn:microsoft.com/office/officeart/2009/3/layout/HorizontalOrganizationChart"/>
    <dgm:cxn modelId="{FAFE1CDC-C672-8247-824E-5A87C0539CC6}" type="presOf" srcId="{80C127E7-149D-7E44-8C99-9F018763417F}" destId="{3F4C50C9-3319-5140-8B22-19D47D22FB74}" srcOrd="0" destOrd="0" presId="urn:microsoft.com/office/officeart/2009/3/layout/HorizontalOrganizationChart"/>
    <dgm:cxn modelId="{138D79E0-0E2E-FF49-B88C-6C73E6DBECA1}" type="presOf" srcId="{83732D04-594D-2C40-85F8-C5A6D6A780A7}" destId="{80F5214F-EAD0-3D44-88AA-89DF97D27FAD}" srcOrd="1" destOrd="0" presId="urn:microsoft.com/office/officeart/2009/3/layout/HorizontalOrganizationChart"/>
    <dgm:cxn modelId="{6FF76EE6-DB5E-4643-BEC2-957613550A64}" type="presOf" srcId="{A4B79363-117F-0843-9F4A-AA7E8965A3AE}" destId="{96361416-E53E-D645-898C-1538144DD8C2}" srcOrd="0" destOrd="0" presId="urn:microsoft.com/office/officeart/2009/3/layout/HorizontalOrganizationChart"/>
    <dgm:cxn modelId="{D0F427E7-B1B3-7B4D-9A41-2761CEFB0951}" type="presOf" srcId="{188D3A61-81E8-A141-90A6-F8EFCF8AB3E0}" destId="{8E6A49B7-35CC-B844-9407-ECC3C259EAB5}" srcOrd="0" destOrd="0" presId="urn:microsoft.com/office/officeart/2009/3/layout/HorizontalOrganizationChart"/>
    <dgm:cxn modelId="{01E447E8-CCDF-7C48-BA2E-6A81D74EB302}" type="presOf" srcId="{2595D590-5F1B-D348-B52E-0DFE13825016}" destId="{940D5962-09EF-9E46-9A35-2A0DF4D7ABCD}" srcOrd="1" destOrd="0" presId="urn:microsoft.com/office/officeart/2009/3/layout/HorizontalOrganizationChart"/>
    <dgm:cxn modelId="{1FB7A2EA-7327-A349-AC5B-FF8AAA85485D}" srcId="{FF536401-187C-3349-8EFD-DC803EFD3EE3}" destId="{188D3A61-81E8-A141-90A6-F8EFCF8AB3E0}" srcOrd="5" destOrd="0" parTransId="{C094602A-44B0-134F-A680-A8D44B0C82BD}" sibTransId="{3974425B-0D2B-3244-A214-EC7B77E178B5}"/>
    <dgm:cxn modelId="{308F3CEE-32A3-E144-AD4F-4A0A9F5FC109}" type="presOf" srcId="{4BADE377-9BBB-9548-862C-46B11FDEDAE1}" destId="{F7F0C6DD-8954-2640-A468-3B75D378A529}" srcOrd="0" destOrd="0" presId="urn:microsoft.com/office/officeart/2009/3/layout/HorizontalOrganizationChart"/>
    <dgm:cxn modelId="{198A1FEF-5D18-BF45-9AC6-A6DD9002120A}" srcId="{2595D590-5F1B-D348-B52E-0DFE13825016}" destId="{F7189F47-7990-4A4E-B398-34BD93FCB9B7}" srcOrd="0" destOrd="0" parTransId="{EF560306-35AD-0443-A5D1-D1993CB05E20}" sibTransId="{7597A14E-2C73-CD40-BE3E-F6CA7BA0F79C}"/>
    <dgm:cxn modelId="{620457F0-93A2-9042-8841-FB2461483370}" type="presOf" srcId="{6034C059-CB38-4C4E-B77A-E03084D0C037}" destId="{C702F9D3-5FD7-DB4E-A887-DC1F6A4EC8B9}" srcOrd="0" destOrd="0" presId="urn:microsoft.com/office/officeart/2009/3/layout/HorizontalOrganizationChart"/>
    <dgm:cxn modelId="{37757AF0-6B6B-0846-9468-D7C648DD8A7B}" type="presOf" srcId="{C915F2DA-02C2-7749-BA68-6A4719F63E26}" destId="{BD6B16BF-C49D-6B4A-8C75-71B723B7B4EE}" srcOrd="0" destOrd="0" presId="urn:microsoft.com/office/officeart/2009/3/layout/HorizontalOrganizationChart"/>
    <dgm:cxn modelId="{9C57C8F1-85C3-E247-82C2-6FC46A7E463C}" type="presOf" srcId="{188D3A61-81E8-A141-90A6-F8EFCF8AB3E0}" destId="{E790DAD1-7E46-114A-8469-EB038EB8A9E5}" srcOrd="1" destOrd="0" presId="urn:microsoft.com/office/officeart/2009/3/layout/HorizontalOrganizationChart"/>
    <dgm:cxn modelId="{25A69AF3-D450-3142-8515-808CD95C8C3B}" srcId="{56236AEB-D41C-0747-8E6E-6F59FC47995A}" destId="{D6CF5DBD-5EBC-184D-9445-F400111EEEDD}" srcOrd="1" destOrd="0" parTransId="{D0F21A9E-2CC2-6B44-BA90-EADF119CE8B2}" sibTransId="{950E0C9A-D22F-A247-9FA0-7E282DD8EC34}"/>
    <dgm:cxn modelId="{ECA4EDF3-1C11-EF42-89E9-512B94A8D1DA}" type="presOf" srcId="{21217F0D-F713-E44E-B421-612D5843EF7E}" destId="{21A02397-F026-504D-BA54-8D3051EDEB5E}" srcOrd="1" destOrd="0" presId="urn:microsoft.com/office/officeart/2009/3/layout/HorizontalOrganizationChart"/>
    <dgm:cxn modelId="{A15E53F5-D092-7745-9A36-22C639A3B401}" type="presOf" srcId="{0874D1A9-9B43-0344-AF1E-BED1853D0A82}" destId="{640AC9FB-9894-E14D-8AC5-BCA27D327254}" srcOrd="1" destOrd="0" presId="urn:microsoft.com/office/officeart/2009/3/layout/HorizontalOrganizationChart"/>
    <dgm:cxn modelId="{5FAB31F7-A870-5145-A869-FE6F2907A977}" type="presOf" srcId="{2EF3C209-3DBD-204C-9491-AB9DC4CBB2E2}" destId="{FA5A9C9F-8FE5-A24E-B239-FED34FB6A927}" srcOrd="0" destOrd="0" presId="urn:microsoft.com/office/officeart/2009/3/layout/HorizontalOrganizationChart"/>
    <dgm:cxn modelId="{3E4A4BC6-EB98-9B44-B8EB-FCC13CCA775A}" type="presParOf" srcId="{39E5FB1A-A60A-FD4B-8287-3FCEF543803E}" destId="{10F9FB6E-5842-3A4C-8FA5-508B59B8C16F}" srcOrd="0" destOrd="0" presId="urn:microsoft.com/office/officeart/2009/3/layout/HorizontalOrganizationChart"/>
    <dgm:cxn modelId="{76C79EAC-9CB0-AF4F-B111-994AAE864824}" type="presParOf" srcId="{10F9FB6E-5842-3A4C-8FA5-508B59B8C16F}" destId="{0A174D23-DDB3-B643-B795-2C25C481BD10}" srcOrd="0" destOrd="0" presId="urn:microsoft.com/office/officeart/2009/3/layout/HorizontalOrganizationChart"/>
    <dgm:cxn modelId="{4B94DAA5-1149-8141-9D48-0D54ED5F20EB}" type="presParOf" srcId="{0A174D23-DDB3-B643-B795-2C25C481BD10}" destId="{A98705E2-B1BD-6541-8E5E-3098C051838E}" srcOrd="0" destOrd="0" presId="urn:microsoft.com/office/officeart/2009/3/layout/HorizontalOrganizationChart"/>
    <dgm:cxn modelId="{186D7ACD-AEA5-B14C-9021-0C11C17948B6}" type="presParOf" srcId="{0A174D23-DDB3-B643-B795-2C25C481BD10}" destId="{0080F0CB-4472-C04C-A0A3-3696E6B14DA0}" srcOrd="1" destOrd="0" presId="urn:microsoft.com/office/officeart/2009/3/layout/HorizontalOrganizationChart"/>
    <dgm:cxn modelId="{D1EC5EF5-F686-3943-B961-6E79B1389378}" type="presParOf" srcId="{10F9FB6E-5842-3A4C-8FA5-508B59B8C16F}" destId="{E9ED4AEF-3DC5-D841-9A2B-BEE4176AD541}" srcOrd="1" destOrd="0" presId="urn:microsoft.com/office/officeart/2009/3/layout/HorizontalOrganizationChart"/>
    <dgm:cxn modelId="{228CF6A6-F8F0-8546-9683-C0E8B72B1182}" type="presParOf" srcId="{E9ED4AEF-3DC5-D841-9A2B-BEE4176AD541}" destId="{3534A2CD-0CCB-ED44-B71D-1C64397FF07C}" srcOrd="0" destOrd="0" presId="urn:microsoft.com/office/officeart/2009/3/layout/HorizontalOrganizationChart"/>
    <dgm:cxn modelId="{136B59FB-B749-FB4D-8A54-C3F0489D4B4A}" type="presParOf" srcId="{E9ED4AEF-3DC5-D841-9A2B-BEE4176AD541}" destId="{4EA1300A-473A-8643-B8B0-6122AAD04CAE}" srcOrd="1" destOrd="0" presId="urn:microsoft.com/office/officeart/2009/3/layout/HorizontalOrganizationChart"/>
    <dgm:cxn modelId="{35950AE2-E1A9-E641-AC87-C02EABAE2AB4}" type="presParOf" srcId="{4EA1300A-473A-8643-B8B0-6122AAD04CAE}" destId="{7BE39B49-778C-FA4F-A704-8B20AF5317C2}" srcOrd="0" destOrd="0" presId="urn:microsoft.com/office/officeart/2009/3/layout/HorizontalOrganizationChart"/>
    <dgm:cxn modelId="{4AE720E0-B5A4-F449-8B99-8B96FF2964A7}" type="presParOf" srcId="{7BE39B49-778C-FA4F-A704-8B20AF5317C2}" destId="{EEE6DD5F-CDFC-3140-9CDE-076F837F1EDF}" srcOrd="0" destOrd="0" presId="urn:microsoft.com/office/officeart/2009/3/layout/HorizontalOrganizationChart"/>
    <dgm:cxn modelId="{638DFF55-4865-F440-87B7-8417F9B94DD5}" type="presParOf" srcId="{7BE39B49-778C-FA4F-A704-8B20AF5317C2}" destId="{1E5C6F81-D635-224B-AF3D-4BDE4147417B}" srcOrd="1" destOrd="0" presId="urn:microsoft.com/office/officeart/2009/3/layout/HorizontalOrganizationChart"/>
    <dgm:cxn modelId="{B42B1979-CDA0-9A4B-8C6C-1BEEEF04AB7E}" type="presParOf" srcId="{4EA1300A-473A-8643-B8B0-6122AAD04CAE}" destId="{067B826B-AFEB-904E-BEF6-803AD491A3A8}" srcOrd="1" destOrd="0" presId="urn:microsoft.com/office/officeart/2009/3/layout/HorizontalOrganizationChart"/>
    <dgm:cxn modelId="{D2F008AA-1528-1C40-A948-565FF765C386}" type="presParOf" srcId="{067B826B-AFEB-904E-BEF6-803AD491A3A8}" destId="{216420C5-BA73-074F-8F71-407EE5107A16}" srcOrd="0" destOrd="0" presId="urn:microsoft.com/office/officeart/2009/3/layout/HorizontalOrganizationChart"/>
    <dgm:cxn modelId="{5376FF9C-B9ED-ED42-854C-13EDFBFD6B78}" type="presParOf" srcId="{067B826B-AFEB-904E-BEF6-803AD491A3A8}" destId="{A6647846-0675-F14F-BEE9-AD97E64799C7}" srcOrd="1" destOrd="0" presId="urn:microsoft.com/office/officeart/2009/3/layout/HorizontalOrganizationChart"/>
    <dgm:cxn modelId="{630EF5F1-A939-064D-AC45-D1D0589CD815}" type="presParOf" srcId="{A6647846-0675-F14F-BEE9-AD97E64799C7}" destId="{B9E5E2B6-B84E-8045-A57A-856726D5E1B2}" srcOrd="0" destOrd="0" presId="urn:microsoft.com/office/officeart/2009/3/layout/HorizontalOrganizationChart"/>
    <dgm:cxn modelId="{917BD098-AD69-2344-8C2B-1815D3A823AC}" type="presParOf" srcId="{B9E5E2B6-B84E-8045-A57A-856726D5E1B2}" destId="{B93BF396-560F-F944-9B71-38BA251A4228}" srcOrd="0" destOrd="0" presId="urn:microsoft.com/office/officeart/2009/3/layout/HorizontalOrganizationChart"/>
    <dgm:cxn modelId="{01AAF698-8A06-0D44-8776-A73790591245}" type="presParOf" srcId="{B9E5E2B6-B84E-8045-A57A-856726D5E1B2}" destId="{B3822E7C-93E0-0146-AB14-9D81C26A98EB}" srcOrd="1" destOrd="0" presId="urn:microsoft.com/office/officeart/2009/3/layout/HorizontalOrganizationChart"/>
    <dgm:cxn modelId="{3B4171B4-C8F9-694C-9ED5-4EB3BBA65E70}" type="presParOf" srcId="{A6647846-0675-F14F-BEE9-AD97E64799C7}" destId="{57B24581-7B16-844C-A27D-EB54CD9E3A6A}" srcOrd="1" destOrd="0" presId="urn:microsoft.com/office/officeart/2009/3/layout/HorizontalOrganizationChart"/>
    <dgm:cxn modelId="{9CC5AD86-D890-C241-973D-09BEF250C9F8}" type="presParOf" srcId="{57B24581-7B16-844C-A27D-EB54CD9E3A6A}" destId="{4FD6271C-EB4E-F044-82F7-3F629B57221F}" srcOrd="0" destOrd="0" presId="urn:microsoft.com/office/officeart/2009/3/layout/HorizontalOrganizationChart"/>
    <dgm:cxn modelId="{EE8E00C8-6C92-3E4D-A469-9A3E12DCE317}" type="presParOf" srcId="{57B24581-7B16-844C-A27D-EB54CD9E3A6A}" destId="{164C492A-03D7-174E-B259-819937A2467D}" srcOrd="1" destOrd="0" presId="urn:microsoft.com/office/officeart/2009/3/layout/HorizontalOrganizationChart"/>
    <dgm:cxn modelId="{9F2BD4E4-37F5-014A-9F39-68075E64ADA7}" type="presParOf" srcId="{164C492A-03D7-174E-B259-819937A2467D}" destId="{3D36F9C1-77EE-C74B-8630-8218EE571F1D}" srcOrd="0" destOrd="0" presId="urn:microsoft.com/office/officeart/2009/3/layout/HorizontalOrganizationChart"/>
    <dgm:cxn modelId="{7302559B-4668-3C4E-B3AF-EA43118219E8}" type="presParOf" srcId="{3D36F9C1-77EE-C74B-8630-8218EE571F1D}" destId="{F2941A8F-3590-704E-851D-6B7C94DC549C}" srcOrd="0" destOrd="0" presId="urn:microsoft.com/office/officeart/2009/3/layout/HorizontalOrganizationChart"/>
    <dgm:cxn modelId="{C8610E83-6662-7A42-8CE6-8308C7E2B2DA}" type="presParOf" srcId="{3D36F9C1-77EE-C74B-8630-8218EE571F1D}" destId="{02453246-B15B-E84C-B6E2-15D74F4A560A}" srcOrd="1" destOrd="0" presId="urn:microsoft.com/office/officeart/2009/3/layout/HorizontalOrganizationChart"/>
    <dgm:cxn modelId="{848EF0D5-6B51-504B-A286-916FD918210F}" type="presParOf" srcId="{164C492A-03D7-174E-B259-819937A2467D}" destId="{8C5E73F9-286C-3C43-A17C-4094564E2AE2}" srcOrd="1" destOrd="0" presId="urn:microsoft.com/office/officeart/2009/3/layout/HorizontalOrganizationChart"/>
    <dgm:cxn modelId="{34B3CD50-2EA3-D749-AC66-10763399B2B8}" type="presParOf" srcId="{164C492A-03D7-174E-B259-819937A2467D}" destId="{6E8897B1-3CE4-E840-8738-097E2F97A249}" srcOrd="2" destOrd="0" presId="urn:microsoft.com/office/officeart/2009/3/layout/HorizontalOrganizationChart"/>
    <dgm:cxn modelId="{2D73F8B0-476A-2B46-8891-ACA8C1AB3BCD}" type="presParOf" srcId="{57B24581-7B16-844C-A27D-EB54CD9E3A6A}" destId="{389FE0C0-3C6D-684E-805E-698C667285E1}" srcOrd="2" destOrd="0" presId="urn:microsoft.com/office/officeart/2009/3/layout/HorizontalOrganizationChart"/>
    <dgm:cxn modelId="{D84E50EB-D59B-E842-89B8-20EE1D71C0CE}" type="presParOf" srcId="{57B24581-7B16-844C-A27D-EB54CD9E3A6A}" destId="{6FCCEFB1-6660-534F-8CE4-5A11CA64FBCA}" srcOrd="3" destOrd="0" presId="urn:microsoft.com/office/officeart/2009/3/layout/HorizontalOrganizationChart"/>
    <dgm:cxn modelId="{38DA8B22-DF7F-7E4D-8AB4-C737B1A68261}" type="presParOf" srcId="{6FCCEFB1-6660-534F-8CE4-5A11CA64FBCA}" destId="{1F7DCD50-73E2-3C45-879F-54D1667F939B}" srcOrd="0" destOrd="0" presId="urn:microsoft.com/office/officeart/2009/3/layout/HorizontalOrganizationChart"/>
    <dgm:cxn modelId="{46BC67D9-B6E7-CC4B-ACEC-74E267A962EF}" type="presParOf" srcId="{1F7DCD50-73E2-3C45-879F-54D1667F939B}" destId="{2C54156C-5E13-DB4D-8574-923B8C8507F8}" srcOrd="0" destOrd="0" presId="urn:microsoft.com/office/officeart/2009/3/layout/HorizontalOrganizationChart"/>
    <dgm:cxn modelId="{BBD3EDCF-D9C8-904E-809C-9D2DF58995FB}" type="presParOf" srcId="{1F7DCD50-73E2-3C45-879F-54D1667F939B}" destId="{BBF4A3D2-886A-DC42-BA0E-13CF66930B12}" srcOrd="1" destOrd="0" presId="urn:microsoft.com/office/officeart/2009/3/layout/HorizontalOrganizationChart"/>
    <dgm:cxn modelId="{2950D3D3-D165-7D4B-AD27-D80B4D326D24}" type="presParOf" srcId="{6FCCEFB1-6660-534F-8CE4-5A11CA64FBCA}" destId="{5FDF6C29-620F-F648-B516-672D70B9632C}" srcOrd="1" destOrd="0" presId="urn:microsoft.com/office/officeart/2009/3/layout/HorizontalOrganizationChart"/>
    <dgm:cxn modelId="{863AEAB0-FC38-C34F-8F21-418EBCC6D2D7}" type="presParOf" srcId="{6FCCEFB1-6660-534F-8CE4-5A11CA64FBCA}" destId="{7158B15B-F21A-634F-99C6-BEF3DB8164D7}" srcOrd="2" destOrd="0" presId="urn:microsoft.com/office/officeart/2009/3/layout/HorizontalOrganizationChart"/>
    <dgm:cxn modelId="{EBEEC411-A57E-BF46-A2D1-A7A8A970F2E4}" type="presParOf" srcId="{A6647846-0675-F14F-BEE9-AD97E64799C7}" destId="{F9860F4C-0D15-2B43-BFEC-065405544D1B}" srcOrd="2" destOrd="0" presId="urn:microsoft.com/office/officeart/2009/3/layout/HorizontalOrganizationChart"/>
    <dgm:cxn modelId="{8C24F210-1CA4-8D4A-8A4A-CC05C2FB46FD}" type="presParOf" srcId="{067B826B-AFEB-904E-BEF6-803AD491A3A8}" destId="{427BE6EE-17B0-B249-9950-2F96EC02F825}" srcOrd="2" destOrd="0" presId="urn:microsoft.com/office/officeart/2009/3/layout/HorizontalOrganizationChart"/>
    <dgm:cxn modelId="{F94360ED-DE59-F14F-AAB2-D3A90565E9FF}" type="presParOf" srcId="{067B826B-AFEB-904E-BEF6-803AD491A3A8}" destId="{A2749944-DBBF-BA4E-8E24-CF9A8ECF3002}" srcOrd="3" destOrd="0" presId="urn:microsoft.com/office/officeart/2009/3/layout/HorizontalOrganizationChart"/>
    <dgm:cxn modelId="{8442C610-501F-E540-B134-CC7339F4F794}" type="presParOf" srcId="{A2749944-DBBF-BA4E-8E24-CF9A8ECF3002}" destId="{7966C998-F3E3-3A42-B528-B7CEC2F749EF}" srcOrd="0" destOrd="0" presId="urn:microsoft.com/office/officeart/2009/3/layout/HorizontalOrganizationChart"/>
    <dgm:cxn modelId="{E2C00107-6EB4-1447-BB41-9A38A4A81ABC}" type="presParOf" srcId="{7966C998-F3E3-3A42-B528-B7CEC2F749EF}" destId="{FA5A9C9F-8FE5-A24E-B239-FED34FB6A927}" srcOrd="0" destOrd="0" presId="urn:microsoft.com/office/officeart/2009/3/layout/HorizontalOrganizationChart"/>
    <dgm:cxn modelId="{AE8BA27F-1EEB-584B-A8C4-4A7C004C2CBE}" type="presParOf" srcId="{7966C998-F3E3-3A42-B528-B7CEC2F749EF}" destId="{E09C7F7D-5F03-9743-88C0-12A1D1730B75}" srcOrd="1" destOrd="0" presId="urn:microsoft.com/office/officeart/2009/3/layout/HorizontalOrganizationChart"/>
    <dgm:cxn modelId="{15F13713-88ED-C049-971A-E7D7BE1FE4CF}" type="presParOf" srcId="{A2749944-DBBF-BA4E-8E24-CF9A8ECF3002}" destId="{193525DB-892F-F74C-9530-43E3A16E6337}" srcOrd="1" destOrd="0" presId="urn:microsoft.com/office/officeart/2009/3/layout/HorizontalOrganizationChart"/>
    <dgm:cxn modelId="{030C61C4-11B8-874A-80C4-FFEC6F7BD130}" type="presParOf" srcId="{193525DB-892F-F74C-9530-43E3A16E6337}" destId="{C141D7ED-BB92-5048-81B7-C5E26ECD9CA6}" srcOrd="0" destOrd="0" presId="urn:microsoft.com/office/officeart/2009/3/layout/HorizontalOrganizationChart"/>
    <dgm:cxn modelId="{497AB7E9-4137-C64A-B836-35E4D280E13C}" type="presParOf" srcId="{193525DB-892F-F74C-9530-43E3A16E6337}" destId="{BD75E08D-6552-ED4D-9573-DE167795FE29}" srcOrd="1" destOrd="0" presId="urn:microsoft.com/office/officeart/2009/3/layout/HorizontalOrganizationChart"/>
    <dgm:cxn modelId="{F7CF7A52-6971-7C49-B85F-0545D108106F}" type="presParOf" srcId="{BD75E08D-6552-ED4D-9573-DE167795FE29}" destId="{60468B17-A1D8-CA44-9345-6F82A8F820C6}" srcOrd="0" destOrd="0" presId="urn:microsoft.com/office/officeart/2009/3/layout/HorizontalOrganizationChart"/>
    <dgm:cxn modelId="{8A5BD0D5-1D8C-6440-94B6-CE3884F1E8D3}" type="presParOf" srcId="{60468B17-A1D8-CA44-9345-6F82A8F820C6}" destId="{AEEDF490-423F-8A48-A208-092FD327B35B}" srcOrd="0" destOrd="0" presId="urn:microsoft.com/office/officeart/2009/3/layout/HorizontalOrganizationChart"/>
    <dgm:cxn modelId="{79C40C2F-3822-B346-926F-8950BD1EA40F}" type="presParOf" srcId="{60468B17-A1D8-CA44-9345-6F82A8F820C6}" destId="{B35DDBE6-1851-CE41-A892-EC2789822A5B}" srcOrd="1" destOrd="0" presId="urn:microsoft.com/office/officeart/2009/3/layout/HorizontalOrganizationChart"/>
    <dgm:cxn modelId="{922BA992-5335-4240-89FD-955E5B473BD1}" type="presParOf" srcId="{BD75E08D-6552-ED4D-9573-DE167795FE29}" destId="{C2BF8561-C9A5-EA40-88F7-B36C63756DE7}" srcOrd="1" destOrd="0" presId="urn:microsoft.com/office/officeart/2009/3/layout/HorizontalOrganizationChart"/>
    <dgm:cxn modelId="{FE42DCBF-4ADC-8943-ADD2-F088F6282686}" type="presParOf" srcId="{C2BF8561-C9A5-EA40-88F7-B36C63756DE7}" destId="{873D5D26-5BE0-5347-B582-46CE6B932B41}" srcOrd="0" destOrd="0" presId="urn:microsoft.com/office/officeart/2009/3/layout/HorizontalOrganizationChart"/>
    <dgm:cxn modelId="{8AB652EB-0B1E-4846-A01F-0BB90B2E699D}" type="presParOf" srcId="{C2BF8561-C9A5-EA40-88F7-B36C63756DE7}" destId="{2A6F70AE-A518-7349-B8B5-609A8EF2C404}" srcOrd="1" destOrd="0" presId="urn:microsoft.com/office/officeart/2009/3/layout/HorizontalOrganizationChart"/>
    <dgm:cxn modelId="{FB7A730C-089E-D44D-BC4D-DC91B7F1E82D}" type="presParOf" srcId="{2A6F70AE-A518-7349-B8B5-609A8EF2C404}" destId="{35A8FD9D-FC31-2747-A8EE-082B664D339E}" srcOrd="0" destOrd="0" presId="urn:microsoft.com/office/officeart/2009/3/layout/HorizontalOrganizationChart"/>
    <dgm:cxn modelId="{15889329-7ACE-3A48-9A44-33A3E001834D}" type="presParOf" srcId="{35A8FD9D-FC31-2747-A8EE-082B664D339E}" destId="{540B2AFC-FEB5-2A4E-B2E2-9AD0235CC737}" srcOrd="0" destOrd="0" presId="urn:microsoft.com/office/officeart/2009/3/layout/HorizontalOrganizationChart"/>
    <dgm:cxn modelId="{C47BD5CC-04D2-AD4E-A817-702EADEBCC34}" type="presParOf" srcId="{35A8FD9D-FC31-2747-A8EE-082B664D339E}" destId="{8E9FE62E-914B-AE4E-8716-1701BABD8C32}" srcOrd="1" destOrd="0" presId="urn:microsoft.com/office/officeart/2009/3/layout/HorizontalOrganizationChart"/>
    <dgm:cxn modelId="{1158BB0A-D516-E844-A794-47C01375C432}" type="presParOf" srcId="{2A6F70AE-A518-7349-B8B5-609A8EF2C404}" destId="{90BF6DBC-EE8B-E34B-ACF6-AE66C6B5A3E4}" srcOrd="1" destOrd="0" presId="urn:microsoft.com/office/officeart/2009/3/layout/HorizontalOrganizationChart"/>
    <dgm:cxn modelId="{3AC1632D-50BB-5D42-A76B-720ECC514025}" type="presParOf" srcId="{2A6F70AE-A518-7349-B8B5-609A8EF2C404}" destId="{FE8F3849-3DFC-FD4E-85BC-D72EADA285A3}" srcOrd="2" destOrd="0" presId="urn:microsoft.com/office/officeart/2009/3/layout/HorizontalOrganizationChart"/>
    <dgm:cxn modelId="{AF9B6D8F-DB98-754F-BD18-305FC5F72847}" type="presParOf" srcId="{C2BF8561-C9A5-EA40-88F7-B36C63756DE7}" destId="{FB1D0932-B04C-264F-8C8C-6AA55A7A2D80}" srcOrd="2" destOrd="0" presId="urn:microsoft.com/office/officeart/2009/3/layout/HorizontalOrganizationChart"/>
    <dgm:cxn modelId="{879DA345-8C99-CE4D-B941-D8F13AA7DE09}" type="presParOf" srcId="{C2BF8561-C9A5-EA40-88F7-B36C63756DE7}" destId="{1DA53510-CE60-8947-AE1D-CE5C369B12EF}" srcOrd="3" destOrd="0" presId="urn:microsoft.com/office/officeart/2009/3/layout/HorizontalOrganizationChart"/>
    <dgm:cxn modelId="{BA927ECF-30DD-3844-947C-FE196AA318A4}" type="presParOf" srcId="{1DA53510-CE60-8947-AE1D-CE5C369B12EF}" destId="{023D8F9B-E23A-0049-A3EE-542E3EFF0DDD}" srcOrd="0" destOrd="0" presId="urn:microsoft.com/office/officeart/2009/3/layout/HorizontalOrganizationChart"/>
    <dgm:cxn modelId="{A0719E7A-33D3-194D-A86A-3E8D9B1374B3}" type="presParOf" srcId="{023D8F9B-E23A-0049-A3EE-542E3EFF0DDD}" destId="{E22D20C6-39D1-DD43-9BC8-A984E83D9043}" srcOrd="0" destOrd="0" presId="urn:microsoft.com/office/officeart/2009/3/layout/HorizontalOrganizationChart"/>
    <dgm:cxn modelId="{1B5EF049-B6E0-024B-BBB7-907744C6335C}" type="presParOf" srcId="{023D8F9B-E23A-0049-A3EE-542E3EFF0DDD}" destId="{1BFA7E32-C421-8842-949E-C95F685648F2}" srcOrd="1" destOrd="0" presId="urn:microsoft.com/office/officeart/2009/3/layout/HorizontalOrganizationChart"/>
    <dgm:cxn modelId="{42CAB293-5356-B34C-A2CF-FA770B4ED0A4}" type="presParOf" srcId="{1DA53510-CE60-8947-AE1D-CE5C369B12EF}" destId="{3DED1564-58F7-6944-A2CA-AE168875A10C}" srcOrd="1" destOrd="0" presId="urn:microsoft.com/office/officeart/2009/3/layout/HorizontalOrganizationChart"/>
    <dgm:cxn modelId="{D91D2E71-547C-5B44-BA05-2576E70B1485}" type="presParOf" srcId="{3DED1564-58F7-6944-A2CA-AE168875A10C}" destId="{E45AEE25-0F5E-4946-9088-CF085CEA3C4F}" srcOrd="0" destOrd="0" presId="urn:microsoft.com/office/officeart/2009/3/layout/HorizontalOrganizationChart"/>
    <dgm:cxn modelId="{1D3F9F54-5539-A34C-96DD-F874476DEEEA}" type="presParOf" srcId="{3DED1564-58F7-6944-A2CA-AE168875A10C}" destId="{64108360-41D0-2B43-8CFA-0CF80ED698B3}" srcOrd="1" destOrd="0" presId="urn:microsoft.com/office/officeart/2009/3/layout/HorizontalOrganizationChart"/>
    <dgm:cxn modelId="{43027BE5-4736-DA4F-AC4F-1D81FBF615A2}" type="presParOf" srcId="{64108360-41D0-2B43-8CFA-0CF80ED698B3}" destId="{88466EC9-3402-AE45-A65C-2A311D2BB3BE}" srcOrd="0" destOrd="0" presId="urn:microsoft.com/office/officeart/2009/3/layout/HorizontalOrganizationChart"/>
    <dgm:cxn modelId="{6411F479-E371-5F43-AC4C-08AFC9865EB7}" type="presParOf" srcId="{88466EC9-3402-AE45-A65C-2A311D2BB3BE}" destId="{C190B1DE-6D05-DC4D-A67E-18C968CFB58A}" srcOrd="0" destOrd="0" presId="urn:microsoft.com/office/officeart/2009/3/layout/HorizontalOrganizationChart"/>
    <dgm:cxn modelId="{84C53E5E-56FF-A04E-82F9-B3130B026E51}" type="presParOf" srcId="{88466EC9-3402-AE45-A65C-2A311D2BB3BE}" destId="{016E2AE0-F5F9-CF41-8A29-83B9AA626034}" srcOrd="1" destOrd="0" presId="urn:microsoft.com/office/officeart/2009/3/layout/HorizontalOrganizationChart"/>
    <dgm:cxn modelId="{B0179F57-C507-D940-856B-898B932326E1}" type="presParOf" srcId="{64108360-41D0-2B43-8CFA-0CF80ED698B3}" destId="{376FCAE2-EF22-F043-8E78-8856903F3B8C}" srcOrd="1" destOrd="0" presId="urn:microsoft.com/office/officeart/2009/3/layout/HorizontalOrganizationChart"/>
    <dgm:cxn modelId="{6853AB4A-311D-4548-89EA-B4E96EE39760}" type="presParOf" srcId="{64108360-41D0-2B43-8CFA-0CF80ED698B3}" destId="{9D445701-8674-194D-830C-5262E0D275E9}" srcOrd="2" destOrd="0" presId="urn:microsoft.com/office/officeart/2009/3/layout/HorizontalOrganizationChart"/>
    <dgm:cxn modelId="{DE1F177A-5654-3E48-B108-88473946B080}" type="presParOf" srcId="{3DED1564-58F7-6944-A2CA-AE168875A10C}" destId="{3F4C50C9-3319-5140-8B22-19D47D22FB74}" srcOrd="2" destOrd="0" presId="urn:microsoft.com/office/officeart/2009/3/layout/HorizontalOrganizationChart"/>
    <dgm:cxn modelId="{F7CAC9E2-FED5-DE45-ACD2-E8FCA64C6601}" type="presParOf" srcId="{3DED1564-58F7-6944-A2CA-AE168875A10C}" destId="{6A248FAD-49B3-C149-B657-1117E3723ECC}" srcOrd="3" destOrd="0" presId="urn:microsoft.com/office/officeart/2009/3/layout/HorizontalOrganizationChart"/>
    <dgm:cxn modelId="{1949DEF8-7CAD-324B-9523-03DD5E5236D4}" type="presParOf" srcId="{6A248FAD-49B3-C149-B657-1117E3723ECC}" destId="{6A64774E-3E59-9C44-8EE9-203E98C026C9}" srcOrd="0" destOrd="0" presId="urn:microsoft.com/office/officeart/2009/3/layout/HorizontalOrganizationChart"/>
    <dgm:cxn modelId="{0A014785-344B-0341-B7BB-B3AABE7C5982}" type="presParOf" srcId="{6A64774E-3E59-9C44-8EE9-203E98C026C9}" destId="{23983EAD-BCB1-0041-92BE-32B139C1C032}" srcOrd="0" destOrd="0" presId="urn:microsoft.com/office/officeart/2009/3/layout/HorizontalOrganizationChart"/>
    <dgm:cxn modelId="{49CA7E64-6AAF-D146-B47F-D724F9B82CB6}" type="presParOf" srcId="{6A64774E-3E59-9C44-8EE9-203E98C026C9}" destId="{80F5214F-EAD0-3D44-88AA-89DF97D27FAD}" srcOrd="1" destOrd="0" presId="urn:microsoft.com/office/officeart/2009/3/layout/HorizontalOrganizationChart"/>
    <dgm:cxn modelId="{75965480-7E6F-A64F-9983-61845419DE71}" type="presParOf" srcId="{6A248FAD-49B3-C149-B657-1117E3723ECC}" destId="{55F6627A-4820-A643-862C-308ECCE2D694}" srcOrd="1" destOrd="0" presId="urn:microsoft.com/office/officeart/2009/3/layout/HorizontalOrganizationChart"/>
    <dgm:cxn modelId="{7AEC6FA9-274A-AF48-A364-EA17020EE56E}" type="presParOf" srcId="{6A248FAD-49B3-C149-B657-1117E3723ECC}" destId="{CEB6BE83-9B51-0647-BA9A-035BD2EABA13}" srcOrd="2" destOrd="0" presId="urn:microsoft.com/office/officeart/2009/3/layout/HorizontalOrganizationChart"/>
    <dgm:cxn modelId="{9CED963B-254F-184F-980F-63664738B700}" type="presParOf" srcId="{3DED1564-58F7-6944-A2CA-AE168875A10C}" destId="{F7F0C6DD-8954-2640-A468-3B75D378A529}" srcOrd="4" destOrd="0" presId="urn:microsoft.com/office/officeart/2009/3/layout/HorizontalOrganizationChart"/>
    <dgm:cxn modelId="{4DE280CD-109E-C44F-A5F7-BB6D283F67B7}" type="presParOf" srcId="{3DED1564-58F7-6944-A2CA-AE168875A10C}" destId="{14E0FAA1-C073-5C47-8E48-3FC61EEA7256}" srcOrd="5" destOrd="0" presId="urn:microsoft.com/office/officeart/2009/3/layout/HorizontalOrganizationChart"/>
    <dgm:cxn modelId="{622CB5B0-91A3-9E40-A41E-05772155CD60}" type="presParOf" srcId="{14E0FAA1-C073-5C47-8E48-3FC61EEA7256}" destId="{F4AAA9A0-A505-BD4B-8347-78E21DE50E6B}" srcOrd="0" destOrd="0" presId="urn:microsoft.com/office/officeart/2009/3/layout/HorizontalOrganizationChart"/>
    <dgm:cxn modelId="{59F7F33B-60D7-594D-9186-E304443448F9}" type="presParOf" srcId="{F4AAA9A0-A505-BD4B-8347-78E21DE50E6B}" destId="{185AD7AF-A916-DB41-8B86-8F8A4F468128}" srcOrd="0" destOrd="0" presId="urn:microsoft.com/office/officeart/2009/3/layout/HorizontalOrganizationChart"/>
    <dgm:cxn modelId="{FBA7C8C9-A4B7-664A-8B1E-CE9A419F6D28}" type="presParOf" srcId="{F4AAA9A0-A505-BD4B-8347-78E21DE50E6B}" destId="{670C7B3D-8B29-174D-907B-A7EF919DB06C}" srcOrd="1" destOrd="0" presId="urn:microsoft.com/office/officeart/2009/3/layout/HorizontalOrganizationChart"/>
    <dgm:cxn modelId="{91F777B3-7343-024F-AC5C-C7CF7EC9FA9C}" type="presParOf" srcId="{14E0FAA1-C073-5C47-8E48-3FC61EEA7256}" destId="{F108E413-144F-3D4F-9884-83F830DB65E3}" srcOrd="1" destOrd="0" presId="urn:microsoft.com/office/officeart/2009/3/layout/HorizontalOrganizationChart"/>
    <dgm:cxn modelId="{63908819-3043-1B45-A063-C3B9DAA2923F}" type="presParOf" srcId="{14E0FAA1-C073-5C47-8E48-3FC61EEA7256}" destId="{2385085D-C9C5-DB41-9651-53D59B08539D}" srcOrd="2" destOrd="0" presId="urn:microsoft.com/office/officeart/2009/3/layout/HorizontalOrganizationChart"/>
    <dgm:cxn modelId="{6FB5E9C1-EC0F-154F-B8EA-894E6CF9D8B1}" type="presParOf" srcId="{3DED1564-58F7-6944-A2CA-AE168875A10C}" destId="{F54EB16B-988E-E145-AA4A-5047A89699A1}" srcOrd="6" destOrd="0" presId="urn:microsoft.com/office/officeart/2009/3/layout/HorizontalOrganizationChart"/>
    <dgm:cxn modelId="{80E56137-D9A3-3A42-985C-6D8EAD8D8BC8}" type="presParOf" srcId="{3DED1564-58F7-6944-A2CA-AE168875A10C}" destId="{2F3295BF-7BBF-0943-9A8A-282E0AA3FD83}" srcOrd="7" destOrd="0" presId="urn:microsoft.com/office/officeart/2009/3/layout/HorizontalOrganizationChart"/>
    <dgm:cxn modelId="{203208E1-E6EE-8943-B913-56FA2F590A76}" type="presParOf" srcId="{2F3295BF-7BBF-0943-9A8A-282E0AA3FD83}" destId="{A45700B8-65B8-F84D-A6A6-AC781A7C02C5}" srcOrd="0" destOrd="0" presId="urn:microsoft.com/office/officeart/2009/3/layout/HorizontalOrganizationChart"/>
    <dgm:cxn modelId="{3C02D345-ADEF-C842-B1C3-CCB35CC80E81}" type="presParOf" srcId="{A45700B8-65B8-F84D-A6A6-AC781A7C02C5}" destId="{FAABC02D-2E1B-3148-8813-3C8F07E121B9}" srcOrd="0" destOrd="0" presId="urn:microsoft.com/office/officeart/2009/3/layout/HorizontalOrganizationChart"/>
    <dgm:cxn modelId="{EA300832-97C5-284F-BF41-D122FB973507}" type="presParOf" srcId="{A45700B8-65B8-F84D-A6A6-AC781A7C02C5}" destId="{11876575-3524-A446-9975-F10FDC446B49}" srcOrd="1" destOrd="0" presId="urn:microsoft.com/office/officeart/2009/3/layout/HorizontalOrganizationChart"/>
    <dgm:cxn modelId="{EE306053-B9F3-AD45-8754-C6F907EAC424}" type="presParOf" srcId="{2F3295BF-7BBF-0943-9A8A-282E0AA3FD83}" destId="{C2AA70DE-B08A-424C-854B-25C43BB3C5BB}" srcOrd="1" destOrd="0" presId="urn:microsoft.com/office/officeart/2009/3/layout/HorizontalOrganizationChart"/>
    <dgm:cxn modelId="{A03720B9-A358-9C40-8FB8-5541D48BB640}" type="presParOf" srcId="{2F3295BF-7BBF-0943-9A8A-282E0AA3FD83}" destId="{1FE9BADA-87A4-0046-B2E5-14D37D1001BA}" srcOrd="2" destOrd="0" presId="urn:microsoft.com/office/officeart/2009/3/layout/HorizontalOrganizationChart"/>
    <dgm:cxn modelId="{D3617CFA-50B7-CA4D-BAD8-54A7B849C6DE}" type="presParOf" srcId="{3DED1564-58F7-6944-A2CA-AE168875A10C}" destId="{5EE5DE55-DF08-B64D-924E-1704EFBBCAAC}" srcOrd="8" destOrd="0" presId="urn:microsoft.com/office/officeart/2009/3/layout/HorizontalOrganizationChart"/>
    <dgm:cxn modelId="{D47248AE-7B9C-1746-85E6-2B90038F42F1}" type="presParOf" srcId="{3DED1564-58F7-6944-A2CA-AE168875A10C}" destId="{1BCF04E5-6412-4D4C-9C9B-71E32486B6DE}" srcOrd="9" destOrd="0" presId="urn:microsoft.com/office/officeart/2009/3/layout/HorizontalOrganizationChart"/>
    <dgm:cxn modelId="{7E7566CD-9CA3-3042-9298-C17D187AD7D2}" type="presParOf" srcId="{1BCF04E5-6412-4D4C-9C9B-71E32486B6DE}" destId="{47E287A9-2516-3F41-8955-42E52FBFBCFD}" srcOrd="0" destOrd="0" presId="urn:microsoft.com/office/officeart/2009/3/layout/HorizontalOrganizationChart"/>
    <dgm:cxn modelId="{244DFC5E-F653-204D-9335-B6D63180AA88}" type="presParOf" srcId="{47E287A9-2516-3F41-8955-42E52FBFBCFD}" destId="{99CE38FD-F8CF-4E4D-B81A-9030B8A64F1C}" srcOrd="0" destOrd="0" presId="urn:microsoft.com/office/officeart/2009/3/layout/HorizontalOrganizationChart"/>
    <dgm:cxn modelId="{6AD8165F-5CC5-6849-9935-319264BA3ADD}" type="presParOf" srcId="{47E287A9-2516-3F41-8955-42E52FBFBCFD}" destId="{80BB0F5C-82CD-CE4C-985B-2D1BC524A5C8}" srcOrd="1" destOrd="0" presId="urn:microsoft.com/office/officeart/2009/3/layout/HorizontalOrganizationChart"/>
    <dgm:cxn modelId="{42DC53A2-B4C2-9842-966E-A61F998FECCB}" type="presParOf" srcId="{1BCF04E5-6412-4D4C-9C9B-71E32486B6DE}" destId="{EEA92E47-2037-4A44-80AE-4339058857B3}" srcOrd="1" destOrd="0" presId="urn:microsoft.com/office/officeart/2009/3/layout/HorizontalOrganizationChart"/>
    <dgm:cxn modelId="{4D675B64-F8A4-AF42-BE22-22399BC32E3F}" type="presParOf" srcId="{1BCF04E5-6412-4D4C-9C9B-71E32486B6DE}" destId="{EDD05BB5-43BB-1A4F-A0E1-1EDCBE2B4B86}" srcOrd="2" destOrd="0" presId="urn:microsoft.com/office/officeart/2009/3/layout/HorizontalOrganizationChart"/>
    <dgm:cxn modelId="{64607AA5-A0F2-D245-9D6D-34C054586088}" type="presParOf" srcId="{3DED1564-58F7-6944-A2CA-AE168875A10C}" destId="{C4FA04CB-1820-C844-BF0C-EFE5E4734D8D}" srcOrd="10" destOrd="0" presId="urn:microsoft.com/office/officeart/2009/3/layout/HorizontalOrganizationChart"/>
    <dgm:cxn modelId="{58BD8CE6-2710-3948-AE67-F1A2DA41C9B4}" type="presParOf" srcId="{3DED1564-58F7-6944-A2CA-AE168875A10C}" destId="{DE60ACB8-B6F6-0449-9599-B8790E3004E3}" srcOrd="11" destOrd="0" presId="urn:microsoft.com/office/officeart/2009/3/layout/HorizontalOrganizationChart"/>
    <dgm:cxn modelId="{23A0381B-FE34-FE4B-80EE-F3E7B95F5CB8}" type="presParOf" srcId="{DE60ACB8-B6F6-0449-9599-B8790E3004E3}" destId="{802FFE1F-836A-994C-B6E7-D4E85B088A09}" srcOrd="0" destOrd="0" presId="urn:microsoft.com/office/officeart/2009/3/layout/HorizontalOrganizationChart"/>
    <dgm:cxn modelId="{245A0B20-DF0D-674B-86FB-7EA6151437BD}" type="presParOf" srcId="{802FFE1F-836A-994C-B6E7-D4E85B088A09}" destId="{8E6A49B7-35CC-B844-9407-ECC3C259EAB5}" srcOrd="0" destOrd="0" presId="urn:microsoft.com/office/officeart/2009/3/layout/HorizontalOrganizationChart"/>
    <dgm:cxn modelId="{74387E3A-FDCE-C14D-8F0F-601FA0CEB65F}" type="presParOf" srcId="{802FFE1F-836A-994C-B6E7-D4E85B088A09}" destId="{E790DAD1-7E46-114A-8469-EB038EB8A9E5}" srcOrd="1" destOrd="0" presId="urn:microsoft.com/office/officeart/2009/3/layout/HorizontalOrganizationChart"/>
    <dgm:cxn modelId="{70F4F9B3-C8D8-7341-A2A9-5699F55705E5}" type="presParOf" srcId="{DE60ACB8-B6F6-0449-9599-B8790E3004E3}" destId="{290FA553-41D1-714F-A0EC-8AACC07D9E4C}" srcOrd="1" destOrd="0" presId="urn:microsoft.com/office/officeart/2009/3/layout/HorizontalOrganizationChart"/>
    <dgm:cxn modelId="{8B3C8F32-7164-7644-8BA2-00A0DB694F2F}" type="presParOf" srcId="{DE60ACB8-B6F6-0449-9599-B8790E3004E3}" destId="{6AB78F14-C484-A243-9988-0C87BFFB66A3}" srcOrd="2" destOrd="0" presId="urn:microsoft.com/office/officeart/2009/3/layout/HorizontalOrganizationChart"/>
    <dgm:cxn modelId="{BA797F75-F828-6F4D-AE1F-5E8530DF4FF5}" type="presParOf" srcId="{1DA53510-CE60-8947-AE1D-CE5C369B12EF}" destId="{2A86D653-744E-4642-B074-90A1C021512D}" srcOrd="2" destOrd="0" presId="urn:microsoft.com/office/officeart/2009/3/layout/HorizontalOrganizationChart"/>
    <dgm:cxn modelId="{691A6F70-05E4-1E49-B92A-93A198BC9B81}" type="presParOf" srcId="{C2BF8561-C9A5-EA40-88F7-B36C63756DE7}" destId="{90D34BC6-0B40-F84B-B6D1-31CA0898BD6C}" srcOrd="4" destOrd="0" presId="urn:microsoft.com/office/officeart/2009/3/layout/HorizontalOrganizationChart"/>
    <dgm:cxn modelId="{8FEFC662-6F2B-864E-90A4-A05AF323EE64}" type="presParOf" srcId="{C2BF8561-C9A5-EA40-88F7-B36C63756DE7}" destId="{B4AD23BA-9DA0-9341-9E9C-E357D15CC530}" srcOrd="5" destOrd="0" presId="urn:microsoft.com/office/officeart/2009/3/layout/HorizontalOrganizationChart"/>
    <dgm:cxn modelId="{24FD89F9-994B-1941-8316-A2E5D18D049F}" type="presParOf" srcId="{B4AD23BA-9DA0-9341-9E9C-E357D15CC530}" destId="{F7CF2950-3C56-0543-9E02-0AE7B20F1845}" srcOrd="0" destOrd="0" presId="urn:microsoft.com/office/officeart/2009/3/layout/HorizontalOrganizationChart"/>
    <dgm:cxn modelId="{195271EB-62F7-144F-BE99-FB535343D433}" type="presParOf" srcId="{F7CF2950-3C56-0543-9E02-0AE7B20F1845}" destId="{F48A2AB0-97A0-5844-A120-8F7B638B27AD}" srcOrd="0" destOrd="0" presId="urn:microsoft.com/office/officeart/2009/3/layout/HorizontalOrganizationChart"/>
    <dgm:cxn modelId="{A40CF319-6B7F-6D40-B191-362E883FF3D8}" type="presParOf" srcId="{F7CF2950-3C56-0543-9E02-0AE7B20F1845}" destId="{640AC9FB-9894-E14D-8AC5-BCA27D327254}" srcOrd="1" destOrd="0" presId="urn:microsoft.com/office/officeart/2009/3/layout/HorizontalOrganizationChart"/>
    <dgm:cxn modelId="{EE69C50B-3856-9C4C-8DF4-3623B24067C9}" type="presParOf" srcId="{B4AD23BA-9DA0-9341-9E9C-E357D15CC530}" destId="{BB6744B8-4D6E-7145-8E97-3F4BC7B3F040}" srcOrd="1" destOrd="0" presId="urn:microsoft.com/office/officeart/2009/3/layout/HorizontalOrganizationChart"/>
    <dgm:cxn modelId="{C9353EAF-6944-CC4A-BA47-A873C32D6624}" type="presParOf" srcId="{B4AD23BA-9DA0-9341-9E9C-E357D15CC530}" destId="{9FDD07C1-70DD-4741-BFC4-4C15257BD8E8}" srcOrd="2" destOrd="0" presId="urn:microsoft.com/office/officeart/2009/3/layout/HorizontalOrganizationChart"/>
    <dgm:cxn modelId="{A4A6A3F8-92FD-0842-8FD8-0C6915FA7374}" type="presParOf" srcId="{BD75E08D-6552-ED4D-9573-DE167795FE29}" destId="{5501EE5C-B72C-D541-95CB-910DA96A0EAB}" srcOrd="2" destOrd="0" presId="urn:microsoft.com/office/officeart/2009/3/layout/HorizontalOrganizationChart"/>
    <dgm:cxn modelId="{37BF4663-24AA-D040-A81F-3D1D01A55DD7}" type="presParOf" srcId="{193525DB-892F-F74C-9530-43E3A16E6337}" destId="{BB29700C-546E-D24B-B7E0-02994B35CEFF}" srcOrd="2" destOrd="0" presId="urn:microsoft.com/office/officeart/2009/3/layout/HorizontalOrganizationChart"/>
    <dgm:cxn modelId="{5DDED1D2-7B9E-6148-8B41-64247ED1AA88}" type="presParOf" srcId="{193525DB-892F-F74C-9530-43E3A16E6337}" destId="{66B1D7DA-B585-1A45-85DA-D3B3C691A3BA}" srcOrd="3" destOrd="0" presId="urn:microsoft.com/office/officeart/2009/3/layout/HorizontalOrganizationChart"/>
    <dgm:cxn modelId="{4E3CDE37-8957-F74F-B303-377A101A8FBD}" type="presParOf" srcId="{66B1D7DA-B585-1A45-85DA-D3B3C691A3BA}" destId="{0A24D580-EBD4-1247-B68A-ED5A743E45A1}" srcOrd="0" destOrd="0" presId="urn:microsoft.com/office/officeart/2009/3/layout/HorizontalOrganizationChart"/>
    <dgm:cxn modelId="{8C2A3FD5-69A4-794E-A0E7-D0E951F8D1A8}" type="presParOf" srcId="{0A24D580-EBD4-1247-B68A-ED5A743E45A1}" destId="{4D98382A-3673-0240-9FCA-74D65E53AB9B}" srcOrd="0" destOrd="0" presId="urn:microsoft.com/office/officeart/2009/3/layout/HorizontalOrganizationChart"/>
    <dgm:cxn modelId="{EB94976B-7FE4-6C46-A8B5-1E37F6B6413B}" type="presParOf" srcId="{0A24D580-EBD4-1247-B68A-ED5A743E45A1}" destId="{1E7F43F9-1229-5642-BB2B-6F2F24A43864}" srcOrd="1" destOrd="0" presId="urn:microsoft.com/office/officeart/2009/3/layout/HorizontalOrganizationChart"/>
    <dgm:cxn modelId="{C8BFA8F4-C1FD-604F-A0DE-3A5B6F2570EB}" type="presParOf" srcId="{66B1D7DA-B585-1A45-85DA-D3B3C691A3BA}" destId="{BDD97F4D-876F-A947-A6CC-21DC1E3B69B4}" srcOrd="1" destOrd="0" presId="urn:microsoft.com/office/officeart/2009/3/layout/HorizontalOrganizationChart"/>
    <dgm:cxn modelId="{14B863D7-2F44-C242-8D75-BA4AF12B35FD}" type="presParOf" srcId="{66B1D7DA-B585-1A45-85DA-D3B3C691A3BA}" destId="{4E23BD97-2650-2E4F-82A6-B3753714C443}" srcOrd="2" destOrd="0" presId="urn:microsoft.com/office/officeart/2009/3/layout/HorizontalOrganizationChart"/>
    <dgm:cxn modelId="{F8B226CC-B5C0-0B48-A386-41FB2F08D498}" type="presParOf" srcId="{A2749944-DBBF-BA4E-8E24-CF9A8ECF3002}" destId="{561FB532-A2C1-E34D-83A0-AD021B323958}" srcOrd="2" destOrd="0" presId="urn:microsoft.com/office/officeart/2009/3/layout/HorizontalOrganizationChart"/>
    <dgm:cxn modelId="{14E775E5-07A9-0441-BBE1-BB74FBD8BE5C}" type="presParOf" srcId="{4EA1300A-473A-8643-B8B0-6122AAD04CAE}" destId="{234A7F5D-5C82-864F-9BBD-C36762048E41}" srcOrd="2" destOrd="0" presId="urn:microsoft.com/office/officeart/2009/3/layout/HorizontalOrganizationChart"/>
    <dgm:cxn modelId="{F2D9E5C2-1ECE-544C-BB1D-E7D11E30DF83}" type="presParOf" srcId="{E9ED4AEF-3DC5-D841-9A2B-BEE4176AD541}" destId="{AF0AFB76-A653-7B42-8EF7-68C3233E4972}" srcOrd="2" destOrd="0" presId="urn:microsoft.com/office/officeart/2009/3/layout/HorizontalOrganizationChart"/>
    <dgm:cxn modelId="{FC627925-863F-3046-A5F5-FECBE7F10762}" type="presParOf" srcId="{E9ED4AEF-3DC5-D841-9A2B-BEE4176AD541}" destId="{853EB96D-08A1-E947-A606-25862335A8EB}" srcOrd="3" destOrd="0" presId="urn:microsoft.com/office/officeart/2009/3/layout/HorizontalOrganizationChart"/>
    <dgm:cxn modelId="{83FBDEDC-3F10-6C4B-8D89-FAACD0E721D9}" type="presParOf" srcId="{853EB96D-08A1-E947-A606-25862335A8EB}" destId="{D58D8CEA-776C-384E-B5BE-442919410273}" srcOrd="0" destOrd="0" presId="urn:microsoft.com/office/officeart/2009/3/layout/HorizontalOrganizationChart"/>
    <dgm:cxn modelId="{673387F3-288E-A74A-8C80-ABD80F3B2ED5}" type="presParOf" srcId="{D58D8CEA-776C-384E-B5BE-442919410273}" destId="{844A8AA9-6214-0A40-9FFF-E5120C8B2FB1}" srcOrd="0" destOrd="0" presId="urn:microsoft.com/office/officeart/2009/3/layout/HorizontalOrganizationChart"/>
    <dgm:cxn modelId="{BB1BAB85-B5E4-224B-93B3-C5EFBB1CDFE2}" type="presParOf" srcId="{D58D8CEA-776C-384E-B5BE-442919410273}" destId="{313DDB0D-A232-0446-86E9-29812BB6B70C}" srcOrd="1" destOrd="0" presId="urn:microsoft.com/office/officeart/2009/3/layout/HorizontalOrganizationChart"/>
    <dgm:cxn modelId="{F14E8B1F-B870-0746-AD36-F828CC27157F}" type="presParOf" srcId="{853EB96D-08A1-E947-A606-25862335A8EB}" destId="{BCA335A4-5664-A340-9C09-CD7175BF7E50}" srcOrd="1" destOrd="0" presId="urn:microsoft.com/office/officeart/2009/3/layout/HorizontalOrganizationChart"/>
    <dgm:cxn modelId="{F48CAC9A-994E-BE48-960B-3911F6BC640D}" type="presParOf" srcId="{BCA335A4-5664-A340-9C09-CD7175BF7E50}" destId="{48344620-2A7D-3D4F-ADFF-547C6518110A}" srcOrd="0" destOrd="0" presId="urn:microsoft.com/office/officeart/2009/3/layout/HorizontalOrganizationChart"/>
    <dgm:cxn modelId="{CFCE2856-DCE4-284E-B889-14C3C2669BDB}" type="presParOf" srcId="{BCA335A4-5664-A340-9C09-CD7175BF7E50}" destId="{1D7658B7-DACE-ED4C-885A-31BD407137C9}" srcOrd="1" destOrd="0" presId="urn:microsoft.com/office/officeart/2009/3/layout/HorizontalOrganizationChart"/>
    <dgm:cxn modelId="{F3B1486E-36F4-1C4C-8062-E359A2F186BF}" type="presParOf" srcId="{1D7658B7-DACE-ED4C-885A-31BD407137C9}" destId="{D2237FC4-6DD1-8848-A7C1-D4641035B644}" srcOrd="0" destOrd="0" presId="urn:microsoft.com/office/officeart/2009/3/layout/HorizontalOrganizationChart"/>
    <dgm:cxn modelId="{687D03E9-3824-C047-831A-03ECEC420C62}" type="presParOf" srcId="{D2237FC4-6DD1-8848-A7C1-D4641035B644}" destId="{017BF32D-08E2-864B-90DC-93E4A67ECF61}" srcOrd="0" destOrd="0" presId="urn:microsoft.com/office/officeart/2009/3/layout/HorizontalOrganizationChart"/>
    <dgm:cxn modelId="{3653F336-4EBA-3B40-B4F0-7324A04F9D7B}" type="presParOf" srcId="{D2237FC4-6DD1-8848-A7C1-D4641035B644}" destId="{EF527AEC-09AD-6A4D-BE3D-8C2F77DBD7B9}" srcOrd="1" destOrd="0" presId="urn:microsoft.com/office/officeart/2009/3/layout/HorizontalOrganizationChart"/>
    <dgm:cxn modelId="{7719CEEE-AD6B-E647-AFC0-2B4A9660B83B}" type="presParOf" srcId="{1D7658B7-DACE-ED4C-885A-31BD407137C9}" destId="{9C5722C3-942D-AF4B-A33A-2C79C1AFD341}" srcOrd="1" destOrd="0" presId="urn:microsoft.com/office/officeart/2009/3/layout/HorizontalOrganizationChart"/>
    <dgm:cxn modelId="{9E49CA28-5AEF-4345-8045-03FBAC6E4A94}" type="presParOf" srcId="{9C5722C3-942D-AF4B-A33A-2C79C1AFD341}" destId="{BD6B16BF-C49D-6B4A-8C75-71B723B7B4EE}" srcOrd="0" destOrd="0" presId="urn:microsoft.com/office/officeart/2009/3/layout/HorizontalOrganizationChart"/>
    <dgm:cxn modelId="{9F91A29C-E66C-F34A-B8B6-A834C1E49ACB}" type="presParOf" srcId="{9C5722C3-942D-AF4B-A33A-2C79C1AFD341}" destId="{4568A98B-30D7-1446-8237-05440B2CE20B}" srcOrd="1" destOrd="0" presId="urn:microsoft.com/office/officeart/2009/3/layout/HorizontalOrganizationChart"/>
    <dgm:cxn modelId="{009981B0-A4B3-7546-B88B-9AF98DEDC883}" type="presParOf" srcId="{4568A98B-30D7-1446-8237-05440B2CE20B}" destId="{557F7685-99F9-5B47-9C13-495A612D2414}" srcOrd="0" destOrd="0" presId="urn:microsoft.com/office/officeart/2009/3/layout/HorizontalOrganizationChart"/>
    <dgm:cxn modelId="{2D52C9CF-1E4E-A54F-81C9-893099CA6F10}" type="presParOf" srcId="{557F7685-99F9-5B47-9C13-495A612D2414}" destId="{C702F9D3-5FD7-DB4E-A887-DC1F6A4EC8B9}" srcOrd="0" destOrd="0" presId="urn:microsoft.com/office/officeart/2009/3/layout/HorizontalOrganizationChart"/>
    <dgm:cxn modelId="{1C4BCBB4-30ED-7040-86E3-94A4CC5C8D88}" type="presParOf" srcId="{557F7685-99F9-5B47-9C13-495A612D2414}" destId="{D6C45227-C068-A94D-9963-657E99623238}" srcOrd="1" destOrd="0" presId="urn:microsoft.com/office/officeart/2009/3/layout/HorizontalOrganizationChart"/>
    <dgm:cxn modelId="{0E854A49-0A45-7343-A998-A5DDCA83BA31}" type="presParOf" srcId="{4568A98B-30D7-1446-8237-05440B2CE20B}" destId="{7C1EB5C1-5F5C-A04A-B55B-67465677DAEE}" srcOrd="1" destOrd="0" presId="urn:microsoft.com/office/officeart/2009/3/layout/HorizontalOrganizationChart"/>
    <dgm:cxn modelId="{FD93D87E-F66F-F74A-AA0B-0D34EBB935D9}" type="presParOf" srcId="{4568A98B-30D7-1446-8237-05440B2CE20B}" destId="{C92B7219-6067-9E42-AF2E-8498AD31FB70}" srcOrd="2" destOrd="0" presId="urn:microsoft.com/office/officeart/2009/3/layout/HorizontalOrganizationChart"/>
    <dgm:cxn modelId="{67EDE0BF-3775-FB47-913A-74D4304A8886}" type="presParOf" srcId="{9C5722C3-942D-AF4B-A33A-2C79C1AFD341}" destId="{A25D4597-6667-4C45-8068-222920A97E03}" srcOrd="2" destOrd="0" presId="urn:microsoft.com/office/officeart/2009/3/layout/HorizontalOrganizationChart"/>
    <dgm:cxn modelId="{606A142A-4345-4948-A468-FDCF8895692B}" type="presParOf" srcId="{9C5722C3-942D-AF4B-A33A-2C79C1AFD341}" destId="{D00B52E6-CA7F-E148-BDD4-B5D09A019203}" srcOrd="3" destOrd="0" presId="urn:microsoft.com/office/officeart/2009/3/layout/HorizontalOrganizationChart"/>
    <dgm:cxn modelId="{EFF0C730-51D7-4741-AA6E-32EF5E0D4B1F}" type="presParOf" srcId="{D00B52E6-CA7F-E148-BDD4-B5D09A019203}" destId="{F1AC9A22-9F4F-254C-8118-B1E77D9C7E25}" srcOrd="0" destOrd="0" presId="urn:microsoft.com/office/officeart/2009/3/layout/HorizontalOrganizationChart"/>
    <dgm:cxn modelId="{2D980C68-FE5D-094E-A6B1-B4857F9A48D3}" type="presParOf" srcId="{F1AC9A22-9F4F-254C-8118-B1E77D9C7E25}" destId="{96361416-E53E-D645-898C-1538144DD8C2}" srcOrd="0" destOrd="0" presId="urn:microsoft.com/office/officeart/2009/3/layout/HorizontalOrganizationChart"/>
    <dgm:cxn modelId="{5B9F012D-8B85-E84E-A5AD-C2DBFD08D582}" type="presParOf" srcId="{F1AC9A22-9F4F-254C-8118-B1E77D9C7E25}" destId="{CF5C807A-06C2-2E41-9C54-56F1D64C4DD5}" srcOrd="1" destOrd="0" presId="urn:microsoft.com/office/officeart/2009/3/layout/HorizontalOrganizationChart"/>
    <dgm:cxn modelId="{2EAB57D6-645A-E44D-8160-814A68776713}" type="presParOf" srcId="{D00B52E6-CA7F-E148-BDD4-B5D09A019203}" destId="{938D13E0-0A89-DE42-A4A5-E9D3A8005464}" srcOrd="1" destOrd="0" presId="urn:microsoft.com/office/officeart/2009/3/layout/HorizontalOrganizationChart"/>
    <dgm:cxn modelId="{30DC80B0-ED14-0049-BF9D-F82FE73ED7F6}" type="presParOf" srcId="{D00B52E6-CA7F-E148-BDD4-B5D09A019203}" destId="{198FE723-94D1-4A4C-80E2-EBEF3735CBD0}" srcOrd="2" destOrd="0" presId="urn:microsoft.com/office/officeart/2009/3/layout/HorizontalOrganizationChart"/>
    <dgm:cxn modelId="{3079B9EF-8FCF-A94E-9F89-CAA333F1C4A1}" type="presParOf" srcId="{1D7658B7-DACE-ED4C-885A-31BD407137C9}" destId="{DF74359B-90AF-5B45-A11F-47A3887C3864}" srcOrd="2" destOrd="0" presId="urn:microsoft.com/office/officeart/2009/3/layout/HorizontalOrganizationChart"/>
    <dgm:cxn modelId="{0F4D2CE8-6B94-0241-898A-150B1EF44DBC}" type="presParOf" srcId="{BCA335A4-5664-A340-9C09-CD7175BF7E50}" destId="{16B40BE3-0E63-8741-B430-88D7ED9A6B7C}" srcOrd="2" destOrd="0" presId="urn:microsoft.com/office/officeart/2009/3/layout/HorizontalOrganizationChart"/>
    <dgm:cxn modelId="{D4FAFBFC-3D1F-E042-AEE6-3AA1B303E635}" type="presParOf" srcId="{BCA335A4-5664-A340-9C09-CD7175BF7E50}" destId="{0CDDE2C2-9E36-0340-A94D-1AFEB9EA0B82}" srcOrd="3" destOrd="0" presId="urn:microsoft.com/office/officeart/2009/3/layout/HorizontalOrganizationChart"/>
    <dgm:cxn modelId="{754EF07A-288C-D241-AD7F-90C3B250F7E6}" type="presParOf" srcId="{0CDDE2C2-9E36-0340-A94D-1AFEB9EA0B82}" destId="{D5F2AD39-2140-FD45-AE8C-DF5585B660F4}" srcOrd="0" destOrd="0" presId="urn:microsoft.com/office/officeart/2009/3/layout/HorizontalOrganizationChart"/>
    <dgm:cxn modelId="{9318C077-3D05-C246-999E-E714121B8E34}" type="presParOf" srcId="{D5F2AD39-2140-FD45-AE8C-DF5585B660F4}" destId="{CF58CC3C-5071-F849-ACB9-6BF45363AFF9}" srcOrd="0" destOrd="0" presId="urn:microsoft.com/office/officeart/2009/3/layout/HorizontalOrganizationChart"/>
    <dgm:cxn modelId="{5455880F-0865-AF42-B43B-5FE53BFB78BB}" type="presParOf" srcId="{D5F2AD39-2140-FD45-AE8C-DF5585B660F4}" destId="{940D5962-09EF-9E46-9A35-2A0DF4D7ABCD}" srcOrd="1" destOrd="0" presId="urn:microsoft.com/office/officeart/2009/3/layout/HorizontalOrganizationChart"/>
    <dgm:cxn modelId="{A84AB59A-75FA-9D4E-BA03-021D6AE3B79C}" type="presParOf" srcId="{0CDDE2C2-9E36-0340-A94D-1AFEB9EA0B82}" destId="{E954B47E-914D-2541-968F-72F0EED818E1}" srcOrd="1" destOrd="0" presId="urn:microsoft.com/office/officeart/2009/3/layout/HorizontalOrganizationChart"/>
    <dgm:cxn modelId="{7ABC7150-0B72-4B4F-9143-737816BA5742}" type="presParOf" srcId="{E954B47E-914D-2541-968F-72F0EED818E1}" destId="{D932C405-456D-2B48-9D34-F800B62AA3F4}" srcOrd="0" destOrd="0" presId="urn:microsoft.com/office/officeart/2009/3/layout/HorizontalOrganizationChart"/>
    <dgm:cxn modelId="{A61B597E-91C4-4042-91B4-B502883BF72E}" type="presParOf" srcId="{E954B47E-914D-2541-968F-72F0EED818E1}" destId="{A6A91FFA-942A-FE46-B747-6E329A5F03CD}" srcOrd="1" destOrd="0" presId="urn:microsoft.com/office/officeart/2009/3/layout/HorizontalOrganizationChart"/>
    <dgm:cxn modelId="{788A6E70-0C19-554F-B131-018DA5C7D6A2}" type="presParOf" srcId="{A6A91FFA-942A-FE46-B747-6E329A5F03CD}" destId="{5B20800D-9E0F-7644-B0B8-ED8BCAB88C74}" srcOrd="0" destOrd="0" presId="urn:microsoft.com/office/officeart/2009/3/layout/HorizontalOrganizationChart"/>
    <dgm:cxn modelId="{79280189-1085-1546-955E-043B01AE24FF}" type="presParOf" srcId="{5B20800D-9E0F-7644-B0B8-ED8BCAB88C74}" destId="{DE429905-3632-9C45-83EB-CA9E9DF8C6FD}" srcOrd="0" destOrd="0" presId="urn:microsoft.com/office/officeart/2009/3/layout/HorizontalOrganizationChart"/>
    <dgm:cxn modelId="{2900E5BB-C0D4-954F-8E09-F67AEDB6F4CD}" type="presParOf" srcId="{5B20800D-9E0F-7644-B0B8-ED8BCAB88C74}" destId="{9402A944-19D5-F841-A47F-FF631996190C}" srcOrd="1" destOrd="0" presId="urn:microsoft.com/office/officeart/2009/3/layout/HorizontalOrganizationChart"/>
    <dgm:cxn modelId="{82156055-B6E9-1049-B7E5-051615C47B39}" type="presParOf" srcId="{A6A91FFA-942A-FE46-B747-6E329A5F03CD}" destId="{E9E1F376-6B6F-ED4F-B12D-4292763A34FE}" srcOrd="1" destOrd="0" presId="urn:microsoft.com/office/officeart/2009/3/layout/HorizontalOrganizationChart"/>
    <dgm:cxn modelId="{1BCEA3FA-1E61-1C4B-88EC-AA84682F3175}" type="presParOf" srcId="{A6A91FFA-942A-FE46-B747-6E329A5F03CD}" destId="{B4C906F0-5F1C-004E-B4EF-87D1936ACA8C}" srcOrd="2" destOrd="0" presId="urn:microsoft.com/office/officeart/2009/3/layout/HorizontalOrganizationChart"/>
    <dgm:cxn modelId="{AFBDAA2B-2C32-3540-A16B-147C5FF67366}" type="presParOf" srcId="{E954B47E-914D-2541-968F-72F0EED818E1}" destId="{2D1057B5-D870-BD41-9B0A-04A18F20883B}" srcOrd="2" destOrd="0" presId="urn:microsoft.com/office/officeart/2009/3/layout/HorizontalOrganizationChart"/>
    <dgm:cxn modelId="{8B1DFC33-7B66-2B49-823D-2A6ADD324D29}" type="presParOf" srcId="{E954B47E-914D-2541-968F-72F0EED818E1}" destId="{F2CB8A2D-32E4-1645-B5D3-8D0D29171B2D}" srcOrd="3" destOrd="0" presId="urn:microsoft.com/office/officeart/2009/3/layout/HorizontalOrganizationChart"/>
    <dgm:cxn modelId="{2D4F6A6C-0CCA-1B40-BD95-206067318A4C}" type="presParOf" srcId="{F2CB8A2D-32E4-1645-B5D3-8D0D29171B2D}" destId="{A919EA3F-8734-F743-818C-02629455482C}" srcOrd="0" destOrd="0" presId="urn:microsoft.com/office/officeart/2009/3/layout/HorizontalOrganizationChart"/>
    <dgm:cxn modelId="{62DCEAE1-20BD-A84B-A0F1-B62B62D332A9}" type="presParOf" srcId="{A919EA3F-8734-F743-818C-02629455482C}" destId="{1959F70B-4D67-F643-9497-00F3735CDFF5}" srcOrd="0" destOrd="0" presId="urn:microsoft.com/office/officeart/2009/3/layout/HorizontalOrganizationChart"/>
    <dgm:cxn modelId="{CD8F7FAF-1B67-4848-9DBB-9C751A0214FE}" type="presParOf" srcId="{A919EA3F-8734-F743-818C-02629455482C}" destId="{21A02397-F026-504D-BA54-8D3051EDEB5E}" srcOrd="1" destOrd="0" presId="urn:microsoft.com/office/officeart/2009/3/layout/HorizontalOrganizationChart"/>
    <dgm:cxn modelId="{2286E50B-D93A-E14D-A47D-859B21E085DB}" type="presParOf" srcId="{F2CB8A2D-32E4-1645-B5D3-8D0D29171B2D}" destId="{E50A8BEF-4F75-3345-973D-67B4D6EA9431}" srcOrd="1" destOrd="0" presId="urn:microsoft.com/office/officeart/2009/3/layout/HorizontalOrganizationChart"/>
    <dgm:cxn modelId="{B36417C5-04C1-144A-AAEC-69374068844A}" type="presParOf" srcId="{F2CB8A2D-32E4-1645-B5D3-8D0D29171B2D}" destId="{A1533A37-C70B-9E48-95C7-43FB7AFDA9D0}" srcOrd="2" destOrd="0" presId="urn:microsoft.com/office/officeart/2009/3/layout/HorizontalOrganizationChart"/>
    <dgm:cxn modelId="{39A95C41-128A-9F4D-84CE-B9579689228F}" type="presParOf" srcId="{0CDDE2C2-9E36-0340-A94D-1AFEB9EA0B82}" destId="{20DFD7B0-864B-5D4F-AAC8-BF0E73D98ED2}" srcOrd="2" destOrd="0" presId="urn:microsoft.com/office/officeart/2009/3/layout/HorizontalOrganizationChart"/>
    <dgm:cxn modelId="{E2713165-E1B6-3040-8DDC-6904E4EFA521}" type="presParOf" srcId="{853EB96D-08A1-E947-A606-25862335A8EB}" destId="{3AA4F08C-8ED8-DC4E-A4FC-0CFACCA7666E}" srcOrd="2" destOrd="0" presId="urn:microsoft.com/office/officeart/2009/3/layout/HorizontalOrganizationChart"/>
    <dgm:cxn modelId="{DC8310AB-C95E-5F4C-BB0C-8817216AA50F}" type="presParOf" srcId="{10F9FB6E-5842-3A4C-8FA5-508B59B8C16F}" destId="{3459DF91-2CAA-D347-8431-1F5EC729DC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57B5-D870-BD41-9B0A-04A18F20883B}">
      <dsp:nvSpPr>
        <dsp:cNvPr id="0" name=""/>
        <dsp:cNvSpPr/>
      </dsp:nvSpPr>
      <dsp:spPr>
        <a:xfrm>
          <a:off x="2711042" y="3289707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2C405-456D-2B48-9D34-F800B62AA3F4}">
      <dsp:nvSpPr>
        <dsp:cNvPr id="0" name=""/>
        <dsp:cNvSpPr/>
      </dsp:nvSpPr>
      <dsp:spPr>
        <a:xfrm>
          <a:off x="2711042" y="3118316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0BE3-0E63-8741-B430-88D7ED9A6B7C}">
      <dsp:nvSpPr>
        <dsp:cNvPr id="0" name=""/>
        <dsp:cNvSpPr/>
      </dsp:nvSpPr>
      <dsp:spPr>
        <a:xfrm>
          <a:off x="1754444" y="2946926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D4597-6667-4C45-8068-222920A97E03}">
      <dsp:nvSpPr>
        <dsp:cNvPr id="0" name=""/>
        <dsp:cNvSpPr/>
      </dsp:nvSpPr>
      <dsp:spPr>
        <a:xfrm>
          <a:off x="2711042" y="2604145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B16BF-C49D-6B4A-8C75-71B723B7B4EE}">
      <dsp:nvSpPr>
        <dsp:cNvPr id="0" name=""/>
        <dsp:cNvSpPr/>
      </dsp:nvSpPr>
      <dsp:spPr>
        <a:xfrm>
          <a:off x="2711042" y="2432754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44620-2A7D-3D4F-ADFF-547C6518110A}">
      <dsp:nvSpPr>
        <dsp:cNvPr id="0" name=""/>
        <dsp:cNvSpPr/>
      </dsp:nvSpPr>
      <dsp:spPr>
        <a:xfrm>
          <a:off x="1754444" y="2604145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AFB76-A653-7B42-8EF7-68C3233E4972}">
      <dsp:nvSpPr>
        <dsp:cNvPr id="0" name=""/>
        <dsp:cNvSpPr/>
      </dsp:nvSpPr>
      <dsp:spPr>
        <a:xfrm>
          <a:off x="797846" y="2261364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685561"/>
              </a:lnTo>
              <a:lnTo>
                <a:pt x="159433" y="68556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9700C-546E-D24B-B7E0-02994B35CEFF}">
      <dsp:nvSpPr>
        <dsp:cNvPr id="0" name=""/>
        <dsp:cNvSpPr/>
      </dsp:nvSpPr>
      <dsp:spPr>
        <a:xfrm>
          <a:off x="2711042" y="1918583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34BC6-0B40-F84B-B6D1-31CA0898BD6C}">
      <dsp:nvSpPr>
        <dsp:cNvPr id="0" name=""/>
        <dsp:cNvSpPr/>
      </dsp:nvSpPr>
      <dsp:spPr>
        <a:xfrm>
          <a:off x="3667640" y="174719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04CB-1820-C844-BF0C-EFE5E4734D8D}">
      <dsp:nvSpPr>
        <dsp:cNvPr id="0" name=""/>
        <dsp:cNvSpPr/>
      </dsp:nvSpPr>
      <dsp:spPr>
        <a:xfrm>
          <a:off x="4624238" y="1747192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856952"/>
              </a:lnTo>
              <a:lnTo>
                <a:pt x="159433" y="856952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DE55-DF08-B64D-924E-1704EFBBCAAC}">
      <dsp:nvSpPr>
        <dsp:cNvPr id="0" name=""/>
        <dsp:cNvSpPr/>
      </dsp:nvSpPr>
      <dsp:spPr>
        <a:xfrm>
          <a:off x="4624238" y="1747192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514171"/>
              </a:lnTo>
              <a:lnTo>
                <a:pt x="159433" y="514171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EB16B-988E-E145-AA4A-5047A89699A1}">
      <dsp:nvSpPr>
        <dsp:cNvPr id="0" name=""/>
        <dsp:cNvSpPr/>
      </dsp:nvSpPr>
      <dsp:spPr>
        <a:xfrm>
          <a:off x="4624238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0C6DD-8954-2640-A468-3B75D378A529}">
      <dsp:nvSpPr>
        <dsp:cNvPr id="0" name=""/>
        <dsp:cNvSpPr/>
      </dsp:nvSpPr>
      <dsp:spPr>
        <a:xfrm>
          <a:off x="4624238" y="157580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50C9-3319-5140-8B22-19D47D22FB74}">
      <dsp:nvSpPr>
        <dsp:cNvPr id="0" name=""/>
        <dsp:cNvSpPr/>
      </dsp:nvSpPr>
      <dsp:spPr>
        <a:xfrm>
          <a:off x="4624238" y="1233021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514171"/>
              </a:moveTo>
              <a:lnTo>
                <a:pt x="79716" y="51417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AEE25-0F5E-4946-9088-CF085CEA3C4F}">
      <dsp:nvSpPr>
        <dsp:cNvPr id="0" name=""/>
        <dsp:cNvSpPr/>
      </dsp:nvSpPr>
      <dsp:spPr>
        <a:xfrm>
          <a:off x="4624238" y="890240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856952"/>
              </a:moveTo>
              <a:lnTo>
                <a:pt x="79716" y="856952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D0932-B04C-264F-8C8C-6AA55A7A2D80}">
      <dsp:nvSpPr>
        <dsp:cNvPr id="0" name=""/>
        <dsp:cNvSpPr/>
      </dsp:nvSpPr>
      <dsp:spPr>
        <a:xfrm>
          <a:off x="3667640" y="1701472"/>
          <a:ext cx="15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433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D5D26-5BE0-5347-B582-46CE6B932B41}">
      <dsp:nvSpPr>
        <dsp:cNvPr id="0" name=""/>
        <dsp:cNvSpPr/>
      </dsp:nvSpPr>
      <dsp:spPr>
        <a:xfrm>
          <a:off x="3667640" y="140441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1D7ED-BB92-5048-81B7-C5E26ECD9CA6}">
      <dsp:nvSpPr>
        <dsp:cNvPr id="0" name=""/>
        <dsp:cNvSpPr/>
      </dsp:nvSpPr>
      <dsp:spPr>
        <a:xfrm>
          <a:off x="2711042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BE6EE-17B0-B249-9950-2F96EC02F825}">
      <dsp:nvSpPr>
        <dsp:cNvPr id="0" name=""/>
        <dsp:cNvSpPr/>
      </dsp:nvSpPr>
      <dsp:spPr>
        <a:xfrm>
          <a:off x="1754444" y="157580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FE0C0-3C6D-684E-805E-698C667285E1}">
      <dsp:nvSpPr>
        <dsp:cNvPr id="0" name=""/>
        <dsp:cNvSpPr/>
      </dsp:nvSpPr>
      <dsp:spPr>
        <a:xfrm>
          <a:off x="2711042" y="1233021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271C-EB4E-F044-82F7-3F629B57221F}">
      <dsp:nvSpPr>
        <dsp:cNvPr id="0" name=""/>
        <dsp:cNvSpPr/>
      </dsp:nvSpPr>
      <dsp:spPr>
        <a:xfrm>
          <a:off x="2711042" y="1061630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420C5-BA73-074F-8F71-407EE5107A16}">
      <dsp:nvSpPr>
        <dsp:cNvPr id="0" name=""/>
        <dsp:cNvSpPr/>
      </dsp:nvSpPr>
      <dsp:spPr>
        <a:xfrm>
          <a:off x="1754444" y="123302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4A2CD-0CCB-ED44-B71D-1C64397FF07C}">
      <dsp:nvSpPr>
        <dsp:cNvPr id="0" name=""/>
        <dsp:cNvSpPr/>
      </dsp:nvSpPr>
      <dsp:spPr>
        <a:xfrm>
          <a:off x="797846" y="1575802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685561"/>
              </a:moveTo>
              <a:lnTo>
                <a:pt x="79716" y="68556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705E2-B1BD-6541-8E5E-3098C051838E}">
      <dsp:nvSpPr>
        <dsp:cNvPr id="0" name=""/>
        <dsp:cNvSpPr/>
      </dsp:nvSpPr>
      <dsp:spPr>
        <a:xfrm>
          <a:off x="681" y="2139796"/>
          <a:ext cx="797165" cy="2431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Account</a:t>
          </a:r>
        </a:p>
      </dsp:txBody>
      <dsp:txXfrm>
        <a:off x="681" y="2139796"/>
        <a:ext cx="797165" cy="243135"/>
      </dsp:txXfrm>
    </dsp:sp>
    <dsp:sp modelId="{EEE6DD5F-CDFC-3140-9CDE-076F837F1EDF}">
      <dsp:nvSpPr>
        <dsp:cNvPr id="0" name=""/>
        <dsp:cNvSpPr/>
      </dsp:nvSpPr>
      <dsp:spPr>
        <a:xfrm>
          <a:off x="957279" y="1454234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1</a:t>
          </a:r>
        </a:p>
      </dsp:txBody>
      <dsp:txXfrm>
        <a:off x="957279" y="1454234"/>
        <a:ext cx="797165" cy="243135"/>
      </dsp:txXfrm>
    </dsp:sp>
    <dsp:sp modelId="{B93BF396-560F-F944-9B71-38BA251A4228}">
      <dsp:nvSpPr>
        <dsp:cNvPr id="0" name=""/>
        <dsp:cNvSpPr/>
      </dsp:nvSpPr>
      <dsp:spPr>
        <a:xfrm>
          <a:off x="1913877" y="1111453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1</a:t>
          </a:r>
        </a:p>
      </dsp:txBody>
      <dsp:txXfrm>
        <a:off x="1913877" y="1111453"/>
        <a:ext cx="797165" cy="243135"/>
      </dsp:txXfrm>
    </dsp:sp>
    <dsp:sp modelId="{F2941A8F-3590-704E-851D-6B7C94DC549C}">
      <dsp:nvSpPr>
        <dsp:cNvPr id="0" name=""/>
        <dsp:cNvSpPr/>
      </dsp:nvSpPr>
      <dsp:spPr>
        <a:xfrm>
          <a:off x="2870475" y="940063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1</a:t>
          </a:r>
        </a:p>
      </dsp:txBody>
      <dsp:txXfrm>
        <a:off x="2870475" y="940063"/>
        <a:ext cx="797165" cy="243135"/>
      </dsp:txXfrm>
    </dsp:sp>
    <dsp:sp modelId="{2C54156C-5E13-DB4D-8574-923B8C8507F8}">
      <dsp:nvSpPr>
        <dsp:cNvPr id="0" name=""/>
        <dsp:cNvSpPr/>
      </dsp:nvSpPr>
      <dsp:spPr>
        <a:xfrm>
          <a:off x="2870475" y="1282844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2</a:t>
          </a:r>
        </a:p>
      </dsp:txBody>
      <dsp:txXfrm>
        <a:off x="2870475" y="1282844"/>
        <a:ext cx="797165" cy="243135"/>
      </dsp:txXfrm>
    </dsp:sp>
    <dsp:sp modelId="{FA5A9C9F-8FE5-A24E-B239-FED34FB6A927}">
      <dsp:nvSpPr>
        <dsp:cNvPr id="0" name=""/>
        <dsp:cNvSpPr/>
      </dsp:nvSpPr>
      <dsp:spPr>
        <a:xfrm>
          <a:off x="1913877" y="1797015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2</a:t>
          </a:r>
        </a:p>
      </dsp:txBody>
      <dsp:txXfrm>
        <a:off x="1913877" y="1797015"/>
        <a:ext cx="797165" cy="243135"/>
      </dsp:txXfrm>
    </dsp:sp>
    <dsp:sp modelId="{AEEDF490-423F-8A48-A208-092FD327B35B}">
      <dsp:nvSpPr>
        <dsp:cNvPr id="0" name=""/>
        <dsp:cNvSpPr/>
      </dsp:nvSpPr>
      <dsp:spPr>
        <a:xfrm>
          <a:off x="2870475" y="1625625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3</a:t>
          </a:r>
        </a:p>
      </dsp:txBody>
      <dsp:txXfrm>
        <a:off x="2870475" y="1625625"/>
        <a:ext cx="797165" cy="243135"/>
      </dsp:txXfrm>
    </dsp:sp>
    <dsp:sp modelId="{540B2AFC-FEB5-2A4E-B2E2-9AD0235CC737}">
      <dsp:nvSpPr>
        <dsp:cNvPr id="0" name=""/>
        <dsp:cNvSpPr/>
      </dsp:nvSpPr>
      <dsp:spPr>
        <a:xfrm>
          <a:off x="3827073" y="1282844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1</a:t>
          </a:r>
        </a:p>
      </dsp:txBody>
      <dsp:txXfrm>
        <a:off x="3827073" y="1282844"/>
        <a:ext cx="797165" cy="243135"/>
      </dsp:txXfrm>
    </dsp:sp>
    <dsp:sp modelId="{E22D20C6-39D1-DD43-9BC8-A984E83D9043}">
      <dsp:nvSpPr>
        <dsp:cNvPr id="0" name=""/>
        <dsp:cNvSpPr/>
      </dsp:nvSpPr>
      <dsp:spPr>
        <a:xfrm>
          <a:off x="3827073" y="1625625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2</a:t>
          </a:r>
        </a:p>
      </dsp:txBody>
      <dsp:txXfrm>
        <a:off x="3827073" y="1625625"/>
        <a:ext cx="797165" cy="243135"/>
      </dsp:txXfrm>
    </dsp:sp>
    <dsp:sp modelId="{C190B1DE-6D05-DC4D-A67E-18C968CFB58A}">
      <dsp:nvSpPr>
        <dsp:cNvPr id="0" name=""/>
        <dsp:cNvSpPr/>
      </dsp:nvSpPr>
      <dsp:spPr>
        <a:xfrm>
          <a:off x="4783671" y="768672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1</a:t>
          </a:r>
        </a:p>
      </dsp:txBody>
      <dsp:txXfrm>
        <a:off x="4783671" y="768672"/>
        <a:ext cx="797165" cy="243135"/>
      </dsp:txXfrm>
    </dsp:sp>
    <dsp:sp modelId="{23983EAD-BCB1-0041-92BE-32B139C1C032}">
      <dsp:nvSpPr>
        <dsp:cNvPr id="0" name=""/>
        <dsp:cNvSpPr/>
      </dsp:nvSpPr>
      <dsp:spPr>
        <a:xfrm>
          <a:off x="4783671" y="1111453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2</a:t>
          </a:r>
        </a:p>
      </dsp:txBody>
      <dsp:txXfrm>
        <a:off x="4783671" y="1111453"/>
        <a:ext cx="797165" cy="243135"/>
      </dsp:txXfrm>
    </dsp:sp>
    <dsp:sp modelId="{185AD7AF-A916-DB41-8B86-8F8A4F468128}">
      <dsp:nvSpPr>
        <dsp:cNvPr id="0" name=""/>
        <dsp:cNvSpPr/>
      </dsp:nvSpPr>
      <dsp:spPr>
        <a:xfrm>
          <a:off x="4783671" y="1454234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3</a:t>
          </a:r>
        </a:p>
      </dsp:txBody>
      <dsp:txXfrm>
        <a:off x="4783671" y="1454234"/>
        <a:ext cx="797165" cy="243135"/>
      </dsp:txXfrm>
    </dsp:sp>
    <dsp:sp modelId="{FAABC02D-2E1B-3148-8813-3C8F07E121B9}">
      <dsp:nvSpPr>
        <dsp:cNvPr id="0" name=""/>
        <dsp:cNvSpPr/>
      </dsp:nvSpPr>
      <dsp:spPr>
        <a:xfrm>
          <a:off x="4783671" y="1797015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4</a:t>
          </a:r>
        </a:p>
      </dsp:txBody>
      <dsp:txXfrm>
        <a:off x="4783671" y="1797015"/>
        <a:ext cx="797165" cy="243135"/>
      </dsp:txXfrm>
    </dsp:sp>
    <dsp:sp modelId="{99CE38FD-F8CF-4E4D-B81A-9030B8A64F1C}">
      <dsp:nvSpPr>
        <dsp:cNvPr id="0" name=""/>
        <dsp:cNvSpPr/>
      </dsp:nvSpPr>
      <dsp:spPr>
        <a:xfrm>
          <a:off x="4783671" y="2139796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5</a:t>
          </a:r>
        </a:p>
      </dsp:txBody>
      <dsp:txXfrm>
        <a:off x="4783671" y="2139796"/>
        <a:ext cx="797165" cy="243135"/>
      </dsp:txXfrm>
    </dsp:sp>
    <dsp:sp modelId="{8E6A49B7-35CC-B844-9407-ECC3C259EAB5}">
      <dsp:nvSpPr>
        <dsp:cNvPr id="0" name=""/>
        <dsp:cNvSpPr/>
      </dsp:nvSpPr>
      <dsp:spPr>
        <a:xfrm>
          <a:off x="4783671" y="2482577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6</a:t>
          </a:r>
        </a:p>
      </dsp:txBody>
      <dsp:txXfrm>
        <a:off x="4783671" y="2482577"/>
        <a:ext cx="797165" cy="243135"/>
      </dsp:txXfrm>
    </dsp:sp>
    <dsp:sp modelId="{F48A2AB0-97A0-5844-A120-8F7B638B27AD}">
      <dsp:nvSpPr>
        <dsp:cNvPr id="0" name=""/>
        <dsp:cNvSpPr/>
      </dsp:nvSpPr>
      <dsp:spPr>
        <a:xfrm>
          <a:off x="3827073" y="1968406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Box 3</a:t>
          </a:r>
        </a:p>
      </dsp:txBody>
      <dsp:txXfrm>
        <a:off x="3827073" y="1968406"/>
        <a:ext cx="797165" cy="243135"/>
      </dsp:txXfrm>
    </dsp:sp>
    <dsp:sp modelId="{4D98382A-3673-0240-9FCA-74D65E53AB9B}">
      <dsp:nvSpPr>
        <dsp:cNvPr id="0" name=""/>
        <dsp:cNvSpPr/>
      </dsp:nvSpPr>
      <dsp:spPr>
        <a:xfrm>
          <a:off x="2870475" y="1968406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4</a:t>
          </a:r>
        </a:p>
      </dsp:txBody>
      <dsp:txXfrm>
        <a:off x="2870475" y="1968406"/>
        <a:ext cx="797165" cy="243135"/>
      </dsp:txXfrm>
    </dsp:sp>
    <dsp:sp modelId="{844A8AA9-6214-0A40-9FFF-E5120C8B2FB1}">
      <dsp:nvSpPr>
        <dsp:cNvPr id="0" name=""/>
        <dsp:cNvSpPr/>
      </dsp:nvSpPr>
      <dsp:spPr>
        <a:xfrm>
          <a:off x="957279" y="2825358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2</a:t>
          </a:r>
        </a:p>
      </dsp:txBody>
      <dsp:txXfrm>
        <a:off x="957279" y="2825358"/>
        <a:ext cx="797165" cy="243135"/>
      </dsp:txXfrm>
    </dsp:sp>
    <dsp:sp modelId="{017BF32D-08E2-864B-90DC-93E4A67ECF61}">
      <dsp:nvSpPr>
        <dsp:cNvPr id="0" name=""/>
        <dsp:cNvSpPr/>
      </dsp:nvSpPr>
      <dsp:spPr>
        <a:xfrm>
          <a:off x="1913877" y="2482577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3</a:t>
          </a:r>
        </a:p>
      </dsp:txBody>
      <dsp:txXfrm>
        <a:off x="1913877" y="2482577"/>
        <a:ext cx="797165" cy="243135"/>
      </dsp:txXfrm>
    </dsp:sp>
    <dsp:sp modelId="{C702F9D3-5FD7-DB4E-A887-DC1F6A4EC8B9}">
      <dsp:nvSpPr>
        <dsp:cNvPr id="0" name=""/>
        <dsp:cNvSpPr/>
      </dsp:nvSpPr>
      <dsp:spPr>
        <a:xfrm>
          <a:off x="2870475" y="2311187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5</a:t>
          </a:r>
        </a:p>
      </dsp:txBody>
      <dsp:txXfrm>
        <a:off x="2870475" y="2311187"/>
        <a:ext cx="797165" cy="243135"/>
      </dsp:txXfrm>
    </dsp:sp>
    <dsp:sp modelId="{96361416-E53E-D645-898C-1538144DD8C2}">
      <dsp:nvSpPr>
        <dsp:cNvPr id="0" name=""/>
        <dsp:cNvSpPr/>
      </dsp:nvSpPr>
      <dsp:spPr>
        <a:xfrm>
          <a:off x="2870475" y="265396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6</a:t>
          </a:r>
        </a:p>
      </dsp:txBody>
      <dsp:txXfrm>
        <a:off x="2870475" y="2653968"/>
        <a:ext cx="797165" cy="243135"/>
      </dsp:txXfrm>
    </dsp:sp>
    <dsp:sp modelId="{CF58CC3C-5071-F849-ACB9-6BF45363AFF9}">
      <dsp:nvSpPr>
        <dsp:cNvPr id="0" name=""/>
        <dsp:cNvSpPr/>
      </dsp:nvSpPr>
      <dsp:spPr>
        <a:xfrm>
          <a:off x="1913877" y="3168139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4</a:t>
          </a:r>
        </a:p>
      </dsp:txBody>
      <dsp:txXfrm>
        <a:off x="1913877" y="3168139"/>
        <a:ext cx="797165" cy="243135"/>
      </dsp:txXfrm>
    </dsp:sp>
    <dsp:sp modelId="{DE429905-3632-9C45-83EB-CA9E9DF8C6FD}">
      <dsp:nvSpPr>
        <dsp:cNvPr id="0" name=""/>
        <dsp:cNvSpPr/>
      </dsp:nvSpPr>
      <dsp:spPr>
        <a:xfrm>
          <a:off x="2870475" y="299674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7</a:t>
          </a:r>
        </a:p>
      </dsp:txBody>
      <dsp:txXfrm>
        <a:off x="2870475" y="2996748"/>
        <a:ext cx="797165" cy="243135"/>
      </dsp:txXfrm>
    </dsp:sp>
    <dsp:sp modelId="{1959F70B-4D67-F643-9497-00F3735CDFF5}">
      <dsp:nvSpPr>
        <dsp:cNvPr id="0" name=""/>
        <dsp:cNvSpPr/>
      </dsp:nvSpPr>
      <dsp:spPr>
        <a:xfrm>
          <a:off x="2870475" y="3339529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8</a:t>
          </a:r>
        </a:p>
      </dsp:txBody>
      <dsp:txXfrm>
        <a:off x="2870475" y="3339529"/>
        <a:ext cx="797165" cy="24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CFAC3-C680-B6F4-AFB1-C8FB9B4E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643076-692F-7583-5EDE-2C194517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4893A1-0660-8F78-8CCF-D830D6AA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6445AC-D979-1764-4E74-26DFBB82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B5004-F1FF-8B06-5C14-00A1ECAD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237666-C4DC-C908-471A-756D8F25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694373-6BE7-AF91-D3C0-6BB248166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597744-F307-161A-BEE6-A0ECE67A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F88AE-B7BA-7B1F-2800-04F2FEFE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7ED5A3-93AC-DFB6-586A-8E213D11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9AE0D3-2E83-E785-F544-68183217C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2E8B81-1954-7C19-1416-8D72A55F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BC2C99-65CD-A63B-1108-5871747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CE961-977D-BA89-CCD0-E3268D6E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AAF61C-6797-0EB8-3CC3-D5996CC5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895A4-24BE-0F70-5231-C0227C07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17AD1-946B-17A2-03A4-A78EA99D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6171B3-443F-38F7-8551-D85D82F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09686-9FD0-4AFB-8923-8DF1CCEC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75E8D6-B113-2929-A89B-E4D55E7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5DE4F-38B1-1BAA-3E21-659B744D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7BD395-7E27-B776-1950-2F77D0F2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882538-77F2-C2CA-7A11-2AD4A8B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43E79-975D-9B8C-D9CE-2E3F6FCD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4E603D-6FD9-1057-018D-560C7E12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AF7E6-F6A2-DB3E-A8B5-0545CC3E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F776B-95BC-4448-2174-A1E1B64D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ACC919-199A-06BB-DC66-4B3EC528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2AC309-2135-14BB-720F-EDC021D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362F87-F29C-C67B-40B6-0ECE3638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A805D5-6FDF-6D94-145C-D2AF258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3A52E8-6C25-94EA-DFDA-D1C01CC3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F9E3EC-2695-22B7-8828-BAAC2319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1C735-8BCD-A7E0-B36F-BA5E6B0F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CBA728-B693-949B-714C-1D4FB61F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63D37-242F-4098-890F-61E08606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0148B13-856A-EAA9-6628-2462FF8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027056-E6C2-589F-6350-5B19A80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D2CF83-D191-6C76-46F1-D1AB9BB2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3DFB8-3FA3-80D6-A710-16964387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8BA4DF-FD1E-7771-0EB9-46B0B6AD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AE5FD9-5184-593F-4B17-051A822D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DCF98E-002E-3284-CCCF-272F4C2C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468AFA-95CF-78E5-7A2E-8C2C9E6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38C626-E1AB-7D53-9514-266068AD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EBCB9B-B6C5-AC16-6C97-7BBECAD5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DC92E-1493-1352-9CBD-17E31A6F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CB860-CFD3-71D2-864C-02AC2F30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54045F-5FC9-E206-A23B-27C5C274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E41DE8-0E45-D0BE-4C06-AB9522F9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8852DD-D6F0-0B63-DD9D-FD1E1AAB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95509C-619F-C485-FB9E-35DAA54B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F1028-360D-2FC4-9CF4-BF8EF46B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41AA63-78C7-5E2A-5D48-09824F64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4BB392-A829-4209-9FE1-749905CC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4D0B89-9495-765D-9471-006CE167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66F43A-79DE-C1FC-66C0-0E1B6FFE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C13062-BD1F-2524-9315-44C3E56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51A51-5BE1-2AEC-EFEB-BAE645E5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14C24D-CEB0-F006-5570-F4D8404B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E9783B-07A1-4141-9293-4F08824A8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FBC3E-4F77-614A-AA20-A411C36EA73A}" type="datetimeFigureOut">
              <a:rPr lang="en-US" smtClean="0"/>
              <a:t>7/4/24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7E2CFD-2ED1-F444-8CA6-D7817CED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020064-5D16-0AC1-80D5-16BA8D40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m.quasarp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8897C-3A20-415C-B809-28980E78A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853DA-F19E-FFE7-15C7-FE0102EF3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ADM User Guide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B16977-B55A-15FD-9FEF-EF578E2F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</a:rPr>
              <a:t>ADM Quick Guide for </a:t>
            </a:r>
            <a:r>
              <a:rPr lang="it-IT" sz="1600" dirty="0" err="1">
                <a:solidFill>
                  <a:schemeClr val="bg1"/>
                </a:solidFill>
              </a:rPr>
              <a:t>Document</a:t>
            </a:r>
            <a:r>
              <a:rPr lang="it-IT" sz="1600" dirty="0">
                <a:solidFill>
                  <a:schemeClr val="bg1"/>
                </a:solidFill>
              </a:rPr>
              <a:t> Storage and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241EEB4-8FE1-3009-E365-6D21733C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12626" b="1015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  <p:pic>
        <p:nvPicPr>
          <p:cNvPr id="6" name="Immagine 5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062225BD-FEDE-1C99-43A2-D7F066D9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C9FFCB3E-66F9-25D2-FC6A-118ACD2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681476-E58C-ABCA-1DA9-022E442F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998" y="4424084"/>
            <a:ext cx="9576063" cy="1855660"/>
          </a:xfrm>
        </p:spPr>
        <p:txBody>
          <a:bodyPr>
            <a:normAutofit fontScale="70000" lnSpcReduction="20000"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For each record, the following information are mandatory: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Project</a:t>
            </a:r>
            <a:r>
              <a:rPr lang="en-US" sz="2000" dirty="0">
                <a:solidFill>
                  <a:schemeClr val="bg1"/>
                </a:solidFill>
              </a:rPr>
              <a:t>: The reference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Type</a:t>
            </a:r>
            <a:r>
              <a:rPr lang="en-US" sz="2000" dirty="0">
                <a:solidFill>
                  <a:schemeClr val="bg1"/>
                </a:solidFill>
              </a:rPr>
              <a:t>: The reference record series according to GPS-GTF.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Group</a:t>
            </a:r>
            <a:r>
              <a:rPr lang="en-US" sz="2000" dirty="0">
                <a:solidFill>
                  <a:schemeClr val="bg1"/>
                </a:solidFill>
              </a:rPr>
              <a:t>: The reference group or department.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You can manage the options for these fields from the Settings menu.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F10EF8-848F-CFD6-A531-0BE0057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46" y="1435048"/>
            <a:ext cx="8707566" cy="2997788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BB743036-776E-5463-E9F3-A52C5096C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New Document Record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86E46A12-7A5E-EC06-6F10-9722F79A7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7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5745D1A-CEE9-90B9-3E0C-D8ECDFAD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5" y="683582"/>
            <a:ext cx="519261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Add Doc. Records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28802-C989-5D61-68D9-F52EF17F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212" y="2122392"/>
            <a:ext cx="461805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Once the Logistic and Settings are set up, to add a new document record:</a:t>
            </a:r>
          </a:p>
          <a:p>
            <a:r>
              <a:rPr lang="en-US" sz="1400" dirty="0">
                <a:solidFill>
                  <a:schemeClr val="bg1"/>
                </a:solidFill>
              </a:rPr>
              <a:t>Search the box container by Box Code.</a:t>
            </a:r>
          </a:p>
          <a:p>
            <a:r>
              <a:rPr lang="en-US" sz="1400" dirty="0">
                <a:solidFill>
                  <a:schemeClr val="bg1"/>
                </a:solidFill>
              </a:rPr>
              <a:t>Open the box by clicking on the show icon.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Click on + on the relevant Document List View. </a:t>
            </a:r>
          </a:p>
          <a:p>
            <a:r>
              <a:rPr lang="en-US" sz="1400" dirty="0">
                <a:solidFill>
                  <a:schemeClr val="bg1"/>
                </a:solidFill>
              </a:rPr>
              <a:t>Fulfill all the relevant information as for GPS-GTF.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Click the Save button.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80AAA1A-59EA-C2A4-1F3D-1D5F124E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423" y="748172"/>
            <a:ext cx="1900681" cy="385482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69A0CD-58AE-F80C-0170-12B21C675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683" y="748172"/>
            <a:ext cx="3931229" cy="4580965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FB63571-62E2-94DC-F104-0425D705CAB9}"/>
              </a:ext>
            </a:extLst>
          </p:cNvPr>
          <p:cNvSpPr txBox="1"/>
          <p:nvPr/>
        </p:nvSpPr>
        <p:spPr>
          <a:xfrm>
            <a:off x="7538662" y="5600509"/>
            <a:ext cx="4133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Fields marked with a red asterisk (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  <a:r>
              <a:rPr lang="en-US" sz="1800" dirty="0">
                <a:solidFill>
                  <a:schemeClr val="bg1"/>
                </a:solidFill>
              </a:rPr>
              <a:t>) are mandatory.</a:t>
            </a:r>
          </a:p>
        </p:txBody>
      </p:sp>
      <p:pic>
        <p:nvPicPr>
          <p:cNvPr id="14" name="Immagine 13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175FA233-3E76-9242-2BD8-A7E2CE95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8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8897C-3A20-415C-B809-28980E78A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853DA-F19E-FFE7-15C7-FE0102EF3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ADM Support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B16977-B55A-15FD-9FEF-EF578E2F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1200" dirty="0"/>
              <a:t>For support requests, please send an email to:</a:t>
            </a:r>
          </a:p>
          <a:p>
            <a:pPr algn="l"/>
            <a:r>
              <a:rPr lang="en-US" sz="1200" dirty="0" err="1">
                <a:solidFill>
                  <a:schemeClr val="bg1"/>
                </a:solidFill>
              </a:rPr>
              <a:t>adm@quasarpm.com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241EEB4-8FE1-3009-E365-6D21733C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12626" b="1015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B4443082-2B6E-1D1E-D944-2B830CADF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440DCCC-F75C-FB80-4223-B4C5B7A8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47" y="2382440"/>
            <a:ext cx="4730214" cy="209311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D632115-F992-D55C-8AFA-E7B77770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Accessing the Application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234185-6974-82C5-2E43-BC4310DC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Navigating to the Web Site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Go to </a:t>
            </a:r>
            <a:r>
              <a:rPr lang="en-US" sz="1800">
                <a:solidFill>
                  <a:schemeClr val="tx2"/>
                </a:solidFill>
                <a:hlinkClick r:id="rId3"/>
              </a:rPr>
              <a:t>adm.quasarpm.com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Login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Enter your credentials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83329A9F-0E44-74CC-7350-80042A636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DFD0AF80-3046-0F3F-A556-FC105F36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11" y="2134814"/>
            <a:ext cx="5401054" cy="359725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5745D1A-CEE9-90B9-3E0C-D8ECDFAD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Password Reset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28802-C989-5D61-68D9-F52EF17F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Upon the first login, it is important to change the system password to one of your own choosing.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Passwords can include alphanumeric characters and symbols. </a:t>
            </a:r>
          </a:p>
          <a:p>
            <a:r>
              <a:rPr lang="en-US" sz="1800">
                <a:solidFill>
                  <a:schemeClr val="tx2"/>
                </a:solidFill>
              </a:rPr>
              <a:t>Enter your user profile and click on "Reset my password."</a:t>
            </a:r>
          </a:p>
        </p:txBody>
      </p:sp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C69E9703-63ED-AFF8-F525-F2491F5C3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6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94969DE1-97B5-06ED-5379-B369FF16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8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Main Menus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2E5397-29A5-72DC-15EE-5E22F299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396512"/>
            <a:ext cx="10843065" cy="170778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9E43D-374C-273B-12E6-3F9B994E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6" y="3251986"/>
            <a:ext cx="6992060" cy="3288436"/>
          </a:xfrm>
          <a:noFill/>
        </p:spPr>
        <p:txBody>
          <a:bodyPr anchor="t">
            <a:norm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Security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Users and Roles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Settings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Account, Projects, Group/Department and Retention Codes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Storage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Box and Documents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Logistic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Site, Area and Section Management</a:t>
            </a:r>
          </a:p>
          <a:p>
            <a:r>
              <a:rPr lang="en-US" sz="1200">
                <a:solidFill>
                  <a:schemeClr val="bg1"/>
                </a:solidFill>
              </a:rPr>
              <a:t>GPS-GTF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Procedures and Forms Managements</a:t>
            </a:r>
          </a:p>
          <a:p>
            <a:r>
              <a:rPr lang="en-US" sz="1200">
                <a:solidFill>
                  <a:schemeClr val="bg1"/>
                </a:solidFill>
              </a:rPr>
              <a:t>Export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Data exporting in Standard Formats (as for GPS-GTF)</a:t>
            </a:r>
          </a:p>
        </p:txBody>
      </p:sp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ED2FC397-30C9-00F7-AA79-D389A68DF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Dashboards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AD7867-54A6-94F5-5A2B-5D996A0C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6" r="1321" b="4"/>
          <a:stretch/>
        </p:blipFill>
        <p:spPr>
          <a:xfrm>
            <a:off x="626592" y="344770"/>
            <a:ext cx="4573404" cy="349037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F2E5397-29A5-72DC-15EE-5E22F299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9" r="36951" b="1"/>
          <a:stretch/>
        </p:blipFill>
        <p:spPr>
          <a:xfrm>
            <a:off x="5470050" y="341641"/>
            <a:ext cx="5992303" cy="349037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9E43D-374C-273B-12E6-3F9B994E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Location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Boxes by Location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Department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Records by Group/Department</a:t>
            </a:r>
          </a:p>
          <a:p>
            <a:r>
              <a:rPr lang="en-US" sz="1500" dirty="0">
                <a:solidFill>
                  <a:schemeClr val="bg1"/>
                </a:solidFill>
              </a:rPr>
              <a:t>Due Date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Records by Due Date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33BE9D-BBD8-E0AE-AF6F-2E983B326F1C}"/>
              </a:ext>
            </a:extLst>
          </p:cNvPr>
          <p:cNvSpPr txBox="1"/>
          <p:nvPr/>
        </p:nvSpPr>
        <p:spPr>
          <a:xfrm>
            <a:off x="841477" y="4894729"/>
            <a:ext cx="387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charts allow the export of their respective records. For example, "all records with retention date 2034".</a:t>
            </a:r>
          </a:p>
        </p:txBody>
      </p:sp>
      <p:pic>
        <p:nvPicPr>
          <p:cNvPr id="7" name="Immagine 6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4E6F5680-F2FD-4A08-B8B7-20D3C7F4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4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84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Records List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33BE9D-BBD8-E0AE-AF6F-2E983B326F1C}"/>
              </a:ext>
            </a:extLst>
          </p:cNvPr>
          <p:cNvSpPr txBox="1"/>
          <p:nvPr/>
        </p:nvSpPr>
        <p:spPr>
          <a:xfrm>
            <a:off x="841477" y="4894729"/>
            <a:ext cx="387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views allow the management of records: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Create a new record (icon: +)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Show a record (icon: magnifying glass)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Edit a record (icon: edit)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Delete a record (icon: delete)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8CA8E-C798-2760-42F6-C9FF6311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8" y="974897"/>
            <a:ext cx="3668799" cy="27662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4CE4DE-CB10-0E51-5325-E36B2C1F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03" y="975625"/>
            <a:ext cx="5546438" cy="2772237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6053DEB7-3785-829F-1FAC-6432FABF5EE0}"/>
              </a:ext>
            </a:extLst>
          </p:cNvPr>
          <p:cNvSpPr txBox="1">
            <a:spLocks/>
          </p:cNvSpPr>
          <p:nvPr/>
        </p:nvSpPr>
        <p:spPr>
          <a:xfrm>
            <a:off x="5102803" y="4048930"/>
            <a:ext cx="4550664" cy="7112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Search by Filter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650B63-7A50-75AA-0D49-B7527F99DDC8}"/>
              </a:ext>
            </a:extLst>
          </p:cNvPr>
          <p:cNvSpPr txBox="1"/>
          <p:nvPr/>
        </p:nvSpPr>
        <p:spPr>
          <a:xfrm>
            <a:off x="5107812" y="4874202"/>
            <a:ext cx="6094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All views allow the search of records by applying one or more conditional filters.</a:t>
            </a:r>
          </a:p>
        </p:txBody>
      </p: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DDB644FB-1BC1-9EBA-1A76-1739FB46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2FF75157-FF41-AD32-47FB-9A28D3C5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5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C9FFCB3E-66F9-25D2-FC6A-118ACD2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Setup</a:t>
            </a:r>
          </a:p>
        </p:txBody>
      </p:sp>
      <p:graphicFrame>
        <p:nvGraphicFramePr>
          <p:cNvPr id="5" name="Segnaposto contenuto 6">
            <a:extLst>
              <a:ext uri="{FF2B5EF4-FFF2-40B4-BE49-F238E27FC236}">
                <a16:creationId xmlns:a16="http://schemas.microsoft.com/office/drawing/2014/main" id="{78E1D90E-763C-B464-54A0-A94B805FE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87955"/>
              </p:ext>
            </p:extLst>
          </p:nvPr>
        </p:nvGraphicFramePr>
        <p:xfrm>
          <a:off x="787945" y="1124855"/>
          <a:ext cx="5581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979FC5A9-5B8B-9C02-59ED-24DB43554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212" y="1535131"/>
            <a:ext cx="4978262" cy="445533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C8D665-06A4-DBDC-B508-76EFFF0944DF}"/>
              </a:ext>
            </a:extLst>
          </p:cNvPr>
          <p:cNvSpPr txBox="1"/>
          <p:nvPr/>
        </p:nvSpPr>
        <p:spPr>
          <a:xfrm>
            <a:off x="6760212" y="6041659"/>
            <a:ext cx="5265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The retrieval and return of documents are recorded in the Exchange view.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A1FC6-3ABF-F39D-2D0E-05768D026F19}"/>
              </a:ext>
            </a:extLst>
          </p:cNvPr>
          <p:cNvSpPr txBox="1"/>
          <p:nvPr/>
        </p:nvSpPr>
        <p:spPr>
          <a:xfrm>
            <a:off x="792077" y="4982259"/>
            <a:ext cx="5577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ADM allows the setup of logistics according to the following rules:</a:t>
            </a:r>
            <a:br>
              <a:rPr lang="en-US" sz="1200">
                <a:solidFill>
                  <a:schemeClr val="bg1"/>
                </a:solidFill>
              </a:rPr>
            </a:br>
            <a:endParaRPr lang="en-US" sz="120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Account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Sites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Site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Areas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Area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Sections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Section</a:t>
            </a:r>
            <a:r>
              <a:rPr lang="en-US" sz="1200">
                <a:solidFill>
                  <a:schemeClr val="bg1"/>
                </a:solidFill>
              </a:rPr>
              <a:t> can have one or more </a:t>
            </a:r>
            <a:r>
              <a:rPr lang="en-US" sz="1200" b="1">
                <a:solidFill>
                  <a:schemeClr val="bg1"/>
                </a:solidFill>
              </a:rPr>
              <a:t>Boxes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</a:rPr>
              <a:t>Each </a:t>
            </a:r>
            <a:r>
              <a:rPr lang="en-US" sz="1200" b="1">
                <a:solidFill>
                  <a:schemeClr val="bg1"/>
                </a:solidFill>
              </a:rPr>
              <a:t>Box</a:t>
            </a:r>
            <a:r>
              <a:rPr lang="en-US" sz="1200">
                <a:solidFill>
                  <a:schemeClr val="bg1"/>
                </a:solidFill>
              </a:rPr>
              <a:t> can contain one or more </a:t>
            </a:r>
            <a:r>
              <a:rPr lang="en-US" sz="1200" b="1">
                <a:solidFill>
                  <a:schemeClr val="bg1"/>
                </a:solidFill>
              </a:rPr>
              <a:t>Records</a:t>
            </a:r>
            <a:r>
              <a:rPr lang="en-US" sz="1200">
                <a:solidFill>
                  <a:schemeClr val="bg1"/>
                </a:solidFill>
              </a:rPr>
              <a:t>.</a:t>
            </a:r>
          </a:p>
          <a:p>
            <a:endParaRPr lang="en-US" sz="1200">
              <a:solidFill>
                <a:schemeClr val="bg1"/>
              </a:solidFill>
            </a:endParaRPr>
          </a:p>
        </p:txBody>
      </p: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2F5EC5D9-DF48-A223-7D32-524ABE935F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4540" y="6333877"/>
            <a:ext cx="1202391" cy="2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57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488</Words>
  <Application>Microsoft Macintosh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di Office</vt:lpstr>
      <vt:lpstr>ADM User Guide</vt:lpstr>
      <vt:lpstr>Accessing the Application</vt:lpstr>
      <vt:lpstr>Password Reset</vt:lpstr>
      <vt:lpstr>User Interface</vt:lpstr>
      <vt:lpstr>Main Menus </vt:lpstr>
      <vt:lpstr>Dashboards</vt:lpstr>
      <vt:lpstr>Records List</vt:lpstr>
      <vt:lpstr>Setup</vt:lpstr>
      <vt:lpstr>Logistic Setup</vt:lpstr>
      <vt:lpstr>Settings</vt:lpstr>
      <vt:lpstr>New Document Record</vt:lpstr>
      <vt:lpstr>Add Doc. Records</vt:lpstr>
      <vt:lpstr>ADM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Danilo Pacifico-External</dc:creator>
  <cp:keywords/>
  <dc:description/>
  <cp:lastModifiedBy>Danilo Pacifico-External</cp:lastModifiedBy>
  <cp:revision>9</cp:revision>
  <cp:lastPrinted>2024-06-13T09:15:46Z</cp:lastPrinted>
  <dcterms:created xsi:type="dcterms:W3CDTF">2024-06-10T08:38:02Z</dcterms:created>
  <dcterms:modified xsi:type="dcterms:W3CDTF">2024-07-04T12:05:29Z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9603fb-7fab-4bf6-8ed3-004985bb9d91_Enabled">
    <vt:lpwstr>true</vt:lpwstr>
  </property>
  <property fmtid="{D5CDD505-2E9C-101B-9397-08002B2CF9AE}" pid="3" name="MSIP_Label_b29603fb-7fab-4bf6-8ed3-004985bb9d91_SetDate">
    <vt:lpwstr>2024-06-11T07:17:29Z</vt:lpwstr>
  </property>
  <property fmtid="{D5CDD505-2E9C-101B-9397-08002B2CF9AE}" pid="4" name="MSIP_Label_b29603fb-7fab-4bf6-8ed3-004985bb9d91_Method">
    <vt:lpwstr>Standard</vt:lpwstr>
  </property>
  <property fmtid="{D5CDD505-2E9C-101B-9397-08002B2CF9AE}" pid="5" name="MSIP_Label_b29603fb-7fab-4bf6-8ed3-004985bb9d91_Name">
    <vt:lpwstr>Anyone - No Protection</vt:lpwstr>
  </property>
  <property fmtid="{D5CDD505-2E9C-101B-9397-08002B2CF9AE}" pid="6" name="MSIP_Label_b29603fb-7fab-4bf6-8ed3-004985bb9d91_SiteId">
    <vt:lpwstr>9179d01a-e94c-4488-b5f0-4554bc474f8c</vt:lpwstr>
  </property>
  <property fmtid="{D5CDD505-2E9C-101B-9397-08002B2CF9AE}" pid="7" name="MSIP_Label_b29603fb-7fab-4bf6-8ed3-004985bb9d91_ActionId">
    <vt:lpwstr>8de47755-fcf0-4cc6-b66c-1dd65140665f</vt:lpwstr>
  </property>
  <property fmtid="{D5CDD505-2E9C-101B-9397-08002B2CF9AE}" pid="8" name="MSIP_Label_b29603fb-7fab-4bf6-8ed3-004985bb9d91_ContentBits">
    <vt:lpwstr>0</vt:lpwstr>
  </property>
</Properties>
</file>