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TickL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Jade_Vanadium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Valeriskers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pi.steampowered.com/ISteamUser/ResolveVanityURL/v0001/?key=B508833762E54AEA3973F917F13D1A42&amp;vanityurl=Jade_Vanadium" TargetMode="External"/><Relationship Id="rId4" Type="http://schemas.openxmlformats.org/officeDocument/2006/relationships/hyperlink" Target="http://api.steampowered.com/ISteamUser/GetPlayerBans/v1/?key=B508833762E54AEA3973F917F13D1A42&amp;steamids=76561197972993051" TargetMode="External"/><Relationship Id="rId5" Type="http://schemas.openxmlformats.org/officeDocument/2006/relationships/hyperlink" Target="http://api.steampowered.com/ISteamUser/GetFriendList/v0001/?key=B508833762E54AEA3973F917F13D1A42&amp;steamid=76561197972993051" TargetMode="External"/><Relationship Id="rId6" Type="http://schemas.openxmlformats.org/officeDocument/2006/relationships/hyperlink" Target="http://api.steampowered.com/ISteamUser/GetPlayerSummaries/v0002/?key=B508833762E54AEA3973F917F13D1A42&amp;steamids=7656119797299305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Ban Info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34"/>
            <a:ext cx="8123100" cy="10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Ryan McDonnell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Maya Tung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Future </a:t>
            </a:r>
            <a:r>
              <a:rPr lang="en"/>
              <a:t>improvements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the majority of Steam servers and </a:t>
            </a:r>
            <a:r>
              <a:rPr lang="en"/>
              <a:t>analyze</a:t>
            </a:r>
            <a:r>
              <a:rPr lang="en"/>
              <a:t> them (average steps removed, number of people banned, etc)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</a:t>
            </a:r>
            <a:r>
              <a:rPr lang="en"/>
              <a:t>statistics</a:t>
            </a:r>
            <a:r>
              <a:rPr lang="en"/>
              <a:t> (average number of friends, games, </a:t>
            </a:r>
            <a:r>
              <a:rPr lang="en"/>
              <a:t>achievements</a:t>
            </a:r>
            <a:r>
              <a:rPr lang="en"/>
              <a:t>, etc)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UI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Report anomalous users to Steam, in which users have set personal information to public but </a:t>
            </a:r>
            <a:r>
              <a:rPr lang="en"/>
              <a:t>GetFriendList returns nothing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487000" y="2066850"/>
            <a:ext cx="4170000" cy="10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Steam and VAC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</a:t>
            </a:r>
            <a:r>
              <a:rPr lang="en"/>
              <a:t> platform made by Valve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services offered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economy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10-17 million online </a:t>
            </a:r>
            <a:r>
              <a:rPr lang="en"/>
              <a:t>accounts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Valve Anti Cheat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bans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Community</a:t>
            </a:r>
            <a:r>
              <a:rPr lang="en"/>
              <a:t> ban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Economy ban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875" y="1661498"/>
            <a:ext cx="5248426" cy="22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do and what’s out there already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steam id and get info about them and their list of friends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they banned? Is a friend banned? How many steps until a ban is found?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manually done but would be time consuming, 250 friends or more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areas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Blend of 3, 4, and 5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Pulling data from database and files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Putting data into a database and reading from it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Vac-ban.com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 has </a:t>
            </a:r>
            <a:r>
              <a:rPr lang="en"/>
              <a:t>expired</a:t>
            </a:r>
            <a:r>
              <a:rPr lang="en"/>
              <a:t> </a:t>
            </a:r>
            <a:r>
              <a:rPr lang="en"/>
              <a:t>certificate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Only shows ban waves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525" y="2073470"/>
            <a:ext cx="2088775" cy="29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38" y="661263"/>
            <a:ext cx="65405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85450"/>
            <a:ext cx="8520600" cy="217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ResolveVanityURL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GetPlayerBans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GetFriendList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GetPlayerSummaries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52400" y="2522700"/>
            <a:ext cx="88392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</a:t>
            </a:r>
            <a:r>
              <a:rPr lang="en"/>
              <a:t>teamID64s are currently 17 digits long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currently 72 games which use VAC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buSzPts val="1400"/>
              <a:buChar char="●"/>
            </a:pPr>
            <a:r>
              <a:rPr lang="en"/>
              <a:t>the chance of less than 1 out to two steps (a friend of a friend is banned) if both have 68 friends is 1.856*10^-187 using an average of 9% of Steam users having some type of ban. 68 was used because average user has 68 friends.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8350"/>
            <a:ext cx="8839200" cy="151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2706"/>
            <a:ext cx="9144000" cy="383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63" y="0"/>
            <a:ext cx="525952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416800" y="2139900"/>
            <a:ext cx="4310400" cy="86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4800"/>
              <a:t>Demo!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