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1299-E434-4805-9A51-5BA3E86D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82A3-D927-4D21-8888-A9ABB198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1DDE-C8C1-4548-854A-75AFAE69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4BFA-78ED-4DE5-910D-1CF89313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A9AD-BD3F-41FF-ADF7-E7F92809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5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10BC-BC88-48B9-93B9-EC35D1CE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EDA7-123A-4840-8C3B-8F54578A5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2CB9-626E-4E8C-A0F8-9997E362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57B0B-9371-41AF-A57D-85293F35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9840-926B-4A47-B0B1-F3E1B825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4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9F9E2-7CB8-401B-BCA0-F9C5FF440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FD74B-05DC-40DE-A3F5-4E203B5A5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2B63-3B9E-429F-A904-092A0DAE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9E4A-4CBD-41E2-A676-7F40B29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AD08-88EA-4117-B8B9-15698EE0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16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A2D8-3D25-40A0-934A-47C8BA1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6B55-8672-4A4F-8465-9287D604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5A3A-D2C2-4203-B07C-40A74F9A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39BF-746E-4CFB-87DE-D14B5304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58A7-B4F4-434E-91C7-8DB54209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9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B921-BE86-4957-83E0-F1B658A2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0F2FD-FFE7-4214-A493-48C3EEEC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E01B-4611-4B61-8345-D5DD6C13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FB61-C7AE-4037-BEC4-29B14341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0432-0144-485F-9E02-35512792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77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2B1F-12DD-418E-936B-E3DB252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488-B6C3-4A84-B00B-7660B8D84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5B500-5332-4E9E-B4CE-5A7F839D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E0E4-B441-4816-85F6-2669674B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296DB-161E-4D5B-843D-4A5A192F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C6395-B7CC-4509-8AB4-53106664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5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D08B-678D-4431-9CAB-CBEBDC7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6DBE-C279-495B-8E2D-41D76FCA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C7B82-7C60-499D-A2AB-D5713127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6C4F5-968E-41B4-BBC3-E90D30191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DCAD2-2F2D-4BFF-B1F4-B40C904EC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DBF78-8BD2-423E-846C-661E8A61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10FD6-693C-46B2-991C-D2787F31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350BA-C8D4-4D63-94F8-8DB7D6AF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6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C826-A8D6-4E5E-96E2-151D143A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99F47-7D8B-4C94-A9CA-FD6F30FA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D95A5-F2C6-4602-AF99-D88BFC05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262E3-5A0C-4DB7-BD83-62C7F82F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FD409-22E6-4AC4-9D31-41FA9672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80A4D-0B79-4F30-A46B-D954FCD3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A02A0-DC71-4AD7-89F8-AFC7A35E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86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4A95-8B36-4A58-92D0-53308F18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43A8-3A18-4171-9A5A-AC67146F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02E46-1563-49A2-89DF-F4CBE55B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8E3E8-3788-474A-A612-A1F7F68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20CF7-6689-4409-BEE0-8762843A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BA453-1A45-4C75-95C2-68380732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97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216C-9E0A-469E-96B8-FC4EF8EA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4CBC2-3525-4D25-82D9-602E3B360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B774-66D0-4C77-B496-908A26B2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8460A-C5C1-4780-97ED-47C2CF96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2B173-D158-4B22-90BB-1441800F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D18E4-1C73-4D31-9391-F920CCD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D9D31-CC62-474E-973D-E465FB31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49057-CD39-4F9B-B54D-BCC6375D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6736-3FF1-4BDC-88E0-EED0FA552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D97E-0AAC-4E4D-B40F-B538B0993198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BDBD-B25C-4602-82BC-273EACDD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EB1D-8C1E-4D82-8E49-AD816DD32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CD03-30DE-40A9-8B62-3502CA75FF4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61F5-E716-4332-AFE7-23F2C6F8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E9187-BB47-49B7-B681-27649BD50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5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A2B79-3AD2-4DDD-9E07-97CCFCDE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EEDDC1-9DFE-4A84-A936-04C63963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what is a variable?</a:t>
            </a:r>
          </a:p>
          <a:p>
            <a:pPr marL="0" indent="0">
              <a:buNone/>
            </a:pPr>
            <a:r>
              <a:rPr lang="en-US" dirty="0"/>
              <a:t>A space in the computer's memory where a value is stored that may change during program execution.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why do you have to use variables?</a:t>
            </a:r>
          </a:p>
          <a:p>
            <a:pPr marL="0" indent="0">
              <a:buNone/>
            </a:pPr>
            <a:r>
              <a:rPr lang="en-US" dirty="0"/>
              <a:t>because when creating a program the need arises to store data temporarily that you will need to use in the future in the same program.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what is initializing a variable?</a:t>
            </a:r>
          </a:p>
          <a:p>
            <a:pPr marL="0" indent="0">
              <a:buNone/>
            </a:pPr>
            <a:r>
              <a:rPr lang="en-US" dirty="0"/>
              <a:t>is to give it a value. </a:t>
            </a:r>
          </a:p>
          <a:p>
            <a:pPr marL="0" indent="0">
              <a:buNone/>
            </a:pPr>
            <a:r>
              <a:rPr lang="en-US" dirty="0" err="1"/>
              <a:t>Variable_name</a:t>
            </a:r>
            <a:r>
              <a:rPr lang="en-US" dirty="0"/>
              <a:t> = value</a:t>
            </a:r>
          </a:p>
          <a:p>
            <a:pPr marL="0" indent="0">
              <a:buNone/>
            </a:pPr>
            <a:r>
              <a:rPr lang="en-US" dirty="0"/>
              <a:t>salary = 2000</a:t>
            </a:r>
          </a:p>
          <a:p>
            <a:pPr marL="0" indent="0">
              <a:buNone/>
            </a:pPr>
            <a:r>
              <a:rPr lang="en-US" dirty="0"/>
              <a:t>Java does not allow to use variables that have not been initialized.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527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31D8-8306-4FA8-9FDE-15447DA4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0"/>
            <a:ext cx="10515600" cy="958442"/>
          </a:xfrm>
        </p:spPr>
        <p:txBody>
          <a:bodyPr/>
          <a:lstStyle/>
          <a:p>
            <a:pPr algn="ctr"/>
            <a:r>
              <a:rPr lang="fr-FR" dirty="0" err="1"/>
              <a:t>Syntax</a:t>
            </a:r>
            <a:endParaRPr lang="fr-F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43B298-C32C-4098-ABB2-8017BC692BE6}"/>
              </a:ext>
            </a:extLst>
          </p:cNvPr>
          <p:cNvSpPr/>
          <p:nvPr/>
        </p:nvSpPr>
        <p:spPr>
          <a:xfrm>
            <a:off x="2148012" y="1025725"/>
            <a:ext cx="1350628" cy="880844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A50A00-0D79-4A5B-9619-D1B16B0C0A2F}"/>
              </a:ext>
            </a:extLst>
          </p:cNvPr>
          <p:cNvSpPr/>
          <p:nvPr/>
        </p:nvSpPr>
        <p:spPr>
          <a:xfrm>
            <a:off x="3558328" y="958442"/>
            <a:ext cx="3337421" cy="95844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</a:rPr>
              <a:t>variableName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8D4634-59BB-4BCD-B577-A4131E4D0531}"/>
              </a:ext>
            </a:extLst>
          </p:cNvPr>
          <p:cNvSpPr/>
          <p:nvPr/>
        </p:nvSpPr>
        <p:spPr>
          <a:xfrm>
            <a:off x="6955437" y="1159949"/>
            <a:ext cx="635634" cy="61239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C47AF-46C0-4C23-AFB8-81807A840B9B}"/>
              </a:ext>
            </a:extLst>
          </p:cNvPr>
          <p:cNvSpPr/>
          <p:nvPr/>
        </p:nvSpPr>
        <p:spPr>
          <a:xfrm>
            <a:off x="7650759" y="1102180"/>
            <a:ext cx="1457753" cy="72147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634B3-0258-4535-974D-8CE656CDFD68}"/>
              </a:ext>
            </a:extLst>
          </p:cNvPr>
          <p:cNvSpPr/>
          <p:nvPr/>
        </p:nvSpPr>
        <p:spPr>
          <a:xfrm>
            <a:off x="9168200" y="1159949"/>
            <a:ext cx="635634" cy="612396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E38337-1652-4734-BAC1-CE6BBC0A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7" y="2287754"/>
            <a:ext cx="10917572" cy="1673433"/>
          </a:xfrm>
        </p:spPr>
        <p:txBody>
          <a:bodyPr/>
          <a:lstStyle/>
          <a:p>
            <a:r>
              <a:rPr lang="fr-FR" dirty="0"/>
              <a:t>Example:</a:t>
            </a:r>
          </a:p>
          <a:p>
            <a:pPr marL="0" indent="0">
              <a:buNone/>
            </a:pPr>
            <a:r>
              <a:rPr lang="en-US" dirty="0"/>
              <a:t>Create a variable called name of type String and assign it the value "John“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name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“John”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40FDEB19-3B20-46CB-8B91-9E398B75FC80}"/>
              </a:ext>
            </a:extLst>
          </p:cNvPr>
          <p:cNvSpPr txBox="1">
            <a:spLocks/>
          </p:cNvSpPr>
          <p:nvPr/>
        </p:nvSpPr>
        <p:spPr>
          <a:xfrm>
            <a:off x="444267" y="4183496"/>
            <a:ext cx="10917572" cy="16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a variable called </a:t>
            </a:r>
            <a:r>
              <a:rPr lang="en-US" dirty="0" err="1"/>
              <a:t>myNum</a:t>
            </a:r>
            <a:r>
              <a:rPr lang="en-US" dirty="0"/>
              <a:t> of type int and assign it the value 15:          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myNum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15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0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A770-70F5-41F2-9354-A3C17763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784"/>
            <a:ext cx="8381301" cy="1040234"/>
          </a:xfrm>
        </p:spPr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Final Variables</a:t>
            </a:r>
            <a:b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B9F795-199F-479D-BB9E-5726467BE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0018"/>
            <a:ext cx="104108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don't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others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(or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yourself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overwrite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existing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values, use the 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variable as "final" or "constant",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means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read-only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altLang="fr-FR" sz="2400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D60C23B9-45A7-4522-A5C8-E637D355A206}"/>
              </a:ext>
            </a:extLst>
          </p:cNvPr>
          <p:cNvSpPr txBox="1">
            <a:spLocks/>
          </p:cNvSpPr>
          <p:nvPr/>
        </p:nvSpPr>
        <p:spPr>
          <a:xfrm>
            <a:off x="838200" y="3165690"/>
            <a:ext cx="10917572" cy="1673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Final int </a:t>
            </a:r>
            <a:r>
              <a:rPr lang="en-US" dirty="0" err="1"/>
              <a:t>myNum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15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myNum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20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 //will generate an error: cannot assign a value to a final variable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A770-70F5-41F2-9354-A3C17763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94"/>
            <a:ext cx="8381301" cy="1040234"/>
          </a:xfrm>
        </p:spPr>
        <p:txBody>
          <a:bodyPr>
            <a:norm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Final Variables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B170-31F5-472F-A99B-E5E7A2A1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18"/>
            <a:ext cx="10896600" cy="9525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code is generated where a final variable is declared and then an attempt is made to overwrite it 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48C29-73A5-4CC2-8425-8C7C072A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171479"/>
            <a:ext cx="4344006" cy="15813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50F5FD-E3AB-4012-AE33-FB703D4CEC34}"/>
              </a:ext>
            </a:extLst>
          </p:cNvPr>
          <p:cNvSpPr txBox="1">
            <a:spLocks/>
          </p:cNvSpPr>
          <p:nvPr/>
        </p:nvSpPr>
        <p:spPr>
          <a:xfrm>
            <a:off x="838200" y="3752850"/>
            <a:ext cx="10896600" cy="95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the console it is observed that an error is generated.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912FD1-F8BC-40E4-B988-8F2BA3F9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68" y="4385964"/>
            <a:ext cx="7440605" cy="12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4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7D87-E0BD-4C47-976A-094BFE1E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Declare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Many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Variables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74B9-298F-4BC0-B25B-5135D485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92250"/>
            <a:ext cx="10706100" cy="850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declare more than one variable of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same type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you can use a comma-separated list:</a:t>
            </a:r>
            <a:endParaRPr lang="fr-F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243E00-93CF-4649-8738-12B8D660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945230"/>
            <a:ext cx="10541145" cy="21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3C577-A070-49AF-A350-EDE9F29D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Identifiers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44B36-4467-436F-888F-4B46D2CF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variables must be identified with unique names.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unique names are called identifiers.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Identifiers can be short names (like x and y) or more descriptive names (age, sum, </a:t>
            </a:r>
            <a:r>
              <a:rPr lang="en-US" dirty="0" err="1"/>
              <a:t>totalVolume</a:t>
            </a:r>
            <a:r>
              <a:rPr lang="en-US" dirty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85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3C577-A070-49AF-A350-EDE9F29D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Identifiers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44B36-4467-436F-888F-4B46D2CF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general rules for naming variables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Names can contain letters, digits, underscores, and dollar signs</a:t>
            </a:r>
          </a:p>
          <a:p>
            <a:r>
              <a:rPr lang="en-US" dirty="0"/>
              <a:t>Names must begin with a letter</a:t>
            </a:r>
          </a:p>
          <a:p>
            <a:r>
              <a:rPr lang="en-US" dirty="0"/>
              <a:t>Names should start with a lowercase letter and it cannot contain whitespace</a:t>
            </a:r>
          </a:p>
          <a:p>
            <a:r>
              <a:rPr lang="en-US" dirty="0"/>
              <a:t>Names can also begin with $ and _ </a:t>
            </a:r>
          </a:p>
          <a:p>
            <a:r>
              <a:rPr lang="en-US" dirty="0"/>
              <a:t>Names are case sensitive ("</a:t>
            </a:r>
            <a:r>
              <a:rPr lang="en-US" dirty="0" err="1"/>
              <a:t>myVar</a:t>
            </a:r>
            <a:r>
              <a:rPr lang="en-US" dirty="0"/>
              <a:t>" and "</a:t>
            </a:r>
            <a:r>
              <a:rPr lang="en-US" dirty="0" err="1"/>
              <a:t>myvar</a:t>
            </a:r>
            <a:r>
              <a:rPr lang="en-US" dirty="0"/>
              <a:t>" are different variables)</a:t>
            </a:r>
          </a:p>
          <a:p>
            <a:r>
              <a:rPr lang="en-US" dirty="0"/>
              <a:t>Reserved words (like Java keywords, such as int or </a:t>
            </a:r>
            <a:r>
              <a:rPr lang="en-US" dirty="0" err="1"/>
              <a:t>boolean</a:t>
            </a:r>
            <a:r>
              <a:rPr lang="en-US" dirty="0"/>
              <a:t>) cannot be used as names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289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386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VARIABLES</vt:lpstr>
      <vt:lpstr>Variable</vt:lpstr>
      <vt:lpstr>Syntax</vt:lpstr>
      <vt:lpstr>Final Variables </vt:lpstr>
      <vt:lpstr>Final Variables</vt:lpstr>
      <vt:lpstr>Declare Many Variables</vt:lpstr>
      <vt:lpstr>Identifiers</vt:lpstr>
      <vt:lpstr>Identifiers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CROWNEHS, FRA-Nantesehs</dc:creator>
  <cp:lastModifiedBy>jhonatan cagua herrera</cp:lastModifiedBy>
  <cp:revision>11</cp:revision>
  <dcterms:created xsi:type="dcterms:W3CDTF">2022-07-29T12:01:51Z</dcterms:created>
  <dcterms:modified xsi:type="dcterms:W3CDTF">2022-07-31T14:44:35Z</dcterms:modified>
</cp:coreProperties>
</file>