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4AC72-E4DD-4A71-ABB4-9CC3C165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A68523-52DA-46D9-8FF8-0CA7FBCB1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198C0-6C11-44AE-9AE4-F36917E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E8BF1-D05B-4935-A90E-C3D4668B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1F483-D573-439C-8CA6-23CB17E4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91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AEB1-4BAF-4F43-93CA-51B67ED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CD3000-3747-4F5D-A582-9D390309C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732C7-C019-421E-8A5F-585C5F0B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3128C-2A40-4548-AC00-96666FBF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0BF9D-EF59-47FB-9758-B5D0C00F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9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98F5D-4DE6-40D2-B23F-7467585F2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C0F8A-9CB6-445C-BED9-FE8875335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323-FDBE-45D9-87DB-814A030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F28E1-980F-4C82-8058-535CA300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A85E0-D75F-4FA1-907F-C1350E17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3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4596-1950-4615-BCF0-65C0C15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177BE-EF1A-46D6-B60E-A4F90419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263BC-8249-4BD6-9515-95D794B4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326C4-3CBC-419F-8510-DDCD13C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7DE62-E635-47E7-B9FA-344698F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2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8B47-0C28-4BED-AF54-F9797F4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37288A-A713-421D-83E9-E36AACA5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6547F-5E40-457E-BD69-2C8B64C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B9A78-BA30-4132-B7D9-4B2FD5FD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0B827-07D8-4E17-ABDD-5D33BDC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6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39F60-BC10-4072-B00E-A8CD864E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E5AA9-F79E-41AE-A49D-40DE770C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F86E4B-350F-43F4-8B3E-BD8BE739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39E3E5-E553-4A2E-AC8F-1B4A4E56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1A6C6-8CC7-481C-A798-96BED9B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B52DC-DAF0-4395-BE1C-A068D83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65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DA99E-6756-463D-84D6-55FCC749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49BF2D-6A4B-481A-9EE3-E3EC8D86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30606-FBB3-49D9-AF23-D154564F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73645-B6E1-4078-8DC2-E4BF59FF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1A7A1-005B-4F48-86CC-5F5EDEA6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2534A2-B291-4329-9CFF-1062B9DC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A43357-BD5E-4CE8-993C-ACC78AF2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97C336-0C28-4C42-9AB7-57804EB1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9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1C741-47C3-4264-B496-3F1CA77E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2B901A-8553-484C-B69E-E5106224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842DA3-80CB-47A3-AC0A-CE00B077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40984B-AD76-46BD-91CC-A0ADFBBF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A0DBCA-3DC8-4408-8FAF-8EC78EBF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FB6E3F-0A53-45E2-A8D0-ED8D1F35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4CFB2F-E6E9-4A43-93AC-F170A801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57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0C233-214B-4741-9C54-546E6E6A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DEF70-65DF-4B09-A238-8004C129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BCCC94-DB3A-4E2B-A242-05A49589E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A5D938-0D4E-4ED4-BCAC-9C6EC03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7D13DA-7FA8-40F0-B9A3-C89A80E6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941C-A0D0-4446-B29A-C607B55E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9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0C2E9-39FF-4A4B-BF31-7FD9EB75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E66812-DB32-49D9-971D-12447BC0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2AB922-B6FE-4B9C-9583-E47C5B24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E0810-CFF0-40BA-957E-15E3B979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10339-5B37-40C8-A8DA-8C255503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B927A-BC1A-446C-B1EE-3C2FEB85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6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998348-20DB-4EA7-9F8A-BF66F380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61D51-9FB6-4E69-8CC3-40441793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4D73F-E096-4813-A5D4-3D1032EEF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4C76-2964-474B-A20D-23CC4E847DB7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1B0A1-E60E-401B-8C5C-95D31009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612C5-CDFC-4E01-9FBE-E41CDDDDD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EA19-18D6-45CB-B18C-FA1FAE042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6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A03FA-903D-4A96-A75D-ADB5162B9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Data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D30D0-C9AA-4A19-9DC4-C42769476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3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0E1E0-4BBF-4F50-B682-127B3C76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Data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E0364-DA9E-4B11-9C38-F84DFD25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types are divided into two groups:</a:t>
            </a:r>
          </a:p>
          <a:p>
            <a:endParaRPr lang="en-US" dirty="0"/>
          </a:p>
          <a:p>
            <a:r>
              <a:rPr lang="en-US" dirty="0"/>
              <a:t>Primitive data types - includes </a:t>
            </a:r>
            <a:r>
              <a:rPr lang="en-US" dirty="0">
                <a:solidFill>
                  <a:srgbClr val="FF0000"/>
                </a:solidFill>
              </a:rPr>
              <a:t>byte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short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r>
              <a:rPr lang="en-US" dirty="0"/>
              <a:t>Non-primitive data types - such as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Arrays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Classes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63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B5E83-8913-4250-9925-1F7BA27E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2883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eight primitive data types in Java: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18CE44-2DF8-4465-9E67-36EC6F70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8" y="1253331"/>
            <a:ext cx="10829836" cy="48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FB923-BD41-4019-8E29-E358A12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Numbers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AB826-9670-4174-92D0-EB1FB1BC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number types are divided into two groups:</a:t>
            </a:r>
          </a:p>
          <a:p>
            <a:endParaRPr lang="en-US" dirty="0"/>
          </a:p>
          <a:p>
            <a:r>
              <a:rPr lang="en-US" dirty="0"/>
              <a:t>Integer types stores whole numbers, positive or negative (such as 123 or -456), without decimals. Valid types are byte, short, int and long. Which type you should use, depends on the numeric value.</a:t>
            </a:r>
          </a:p>
          <a:p>
            <a:endParaRPr lang="en-US" dirty="0"/>
          </a:p>
          <a:p>
            <a:r>
              <a:rPr lang="en-US" dirty="0"/>
              <a:t>Floating point types represents numbers with a fractional part, containing one or more decimals. There are two types: float and double.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79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B6F22-7BDD-4221-AC27-3CE1D5A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Integer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AF2F6C-17E5-4DED-B978-5B7DAE1EE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1"/>
          <a:stretch/>
        </p:blipFill>
        <p:spPr>
          <a:xfrm>
            <a:off x="163295" y="1918004"/>
            <a:ext cx="11865410" cy="3409369"/>
          </a:xfrm>
        </p:spPr>
      </p:pic>
    </p:spTree>
    <p:extLst>
      <p:ext uri="{BB962C8B-B14F-4D97-AF65-F5344CB8AC3E}">
        <p14:creationId xmlns:p14="http://schemas.microsoft.com/office/powerpoint/2010/main" val="32010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B6F22-7BDD-4221-AC27-3CE1D5A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Floating</a:t>
            </a:r>
            <a:r>
              <a:rPr lang="es-CO" dirty="0"/>
              <a:t> Point </a:t>
            </a:r>
            <a:r>
              <a:rPr lang="es-CO" dirty="0" err="1"/>
              <a:t>Types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D97F222-1D52-4766-A606-DF87CF63B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2" y="1924832"/>
            <a:ext cx="11998866" cy="3093784"/>
          </a:xfrm>
        </p:spPr>
      </p:pic>
    </p:spTree>
    <p:extLst>
      <p:ext uri="{BB962C8B-B14F-4D97-AF65-F5344CB8AC3E}">
        <p14:creationId xmlns:p14="http://schemas.microsoft.com/office/powerpoint/2010/main" val="31256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B6F22-7BDD-4221-AC27-3CE1D5A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Boolean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9282C14-5796-49C6-A30E-5522B33E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362"/>
            <a:ext cx="11104478" cy="1478544"/>
          </a:xfrm>
        </p:spPr>
      </p:pic>
    </p:spTree>
    <p:extLst>
      <p:ext uri="{BB962C8B-B14F-4D97-AF65-F5344CB8AC3E}">
        <p14:creationId xmlns:p14="http://schemas.microsoft.com/office/powerpoint/2010/main" val="525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25EE-7AF6-44FA-8521-0DE14F21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Character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5B84DF-AC14-43FC-932B-4CF127ED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1063"/>
            <a:ext cx="10099714" cy="2093844"/>
          </a:xfrm>
        </p:spPr>
      </p:pic>
    </p:spTree>
    <p:extLst>
      <p:ext uri="{BB962C8B-B14F-4D97-AF65-F5344CB8AC3E}">
        <p14:creationId xmlns:p14="http://schemas.microsoft.com/office/powerpoint/2010/main" val="61129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B6965-8F33-44E9-B65A-FEAF60A3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Strings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3732C7-1504-46A2-877C-07DCA50E0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19" y="2014211"/>
            <a:ext cx="11062961" cy="2160224"/>
          </a:xfrm>
        </p:spPr>
      </p:pic>
    </p:spTree>
    <p:extLst>
      <p:ext uri="{BB962C8B-B14F-4D97-AF65-F5344CB8AC3E}">
        <p14:creationId xmlns:p14="http://schemas.microsoft.com/office/powerpoint/2010/main" val="1614894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142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de Office</vt:lpstr>
      <vt:lpstr>Java Data Types</vt:lpstr>
      <vt:lpstr>Java Data Types</vt:lpstr>
      <vt:lpstr>Presentación de PowerPoint</vt:lpstr>
      <vt:lpstr>Java Numbers</vt:lpstr>
      <vt:lpstr>Integer Types</vt:lpstr>
      <vt:lpstr>Floating Point Types</vt:lpstr>
      <vt:lpstr>Boolean Types</vt:lpstr>
      <vt:lpstr>Character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</dc:title>
  <dc:creator>jhonatan cagua herrera</dc:creator>
  <cp:lastModifiedBy>jhonatan cagua herrera</cp:lastModifiedBy>
  <cp:revision>7</cp:revision>
  <dcterms:created xsi:type="dcterms:W3CDTF">2022-07-31T15:20:28Z</dcterms:created>
  <dcterms:modified xsi:type="dcterms:W3CDTF">2022-07-31T19:48:55Z</dcterms:modified>
</cp:coreProperties>
</file>