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05161-719E-49A8-8B42-A15CEE9A7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BEDB0-BB04-4D7D-83C2-B947FA195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5ACBA-06CC-49F4-9089-7EDD02E9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5B9C-7DA4-40BE-B44D-9A7C3B220760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5F92F8-3069-4FE3-ABEB-89EF9958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584490-77C3-4FF5-AD24-5F9F2B93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41D-3DBA-4050-87B4-3D867859E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256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0641-FFF6-43F8-871A-783FA1DF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B82157-4E95-4F51-AE7A-ADB5AB699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5BA449-3EF7-4E23-9A37-7FC6DB0D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5B9C-7DA4-40BE-B44D-9A7C3B220760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55148-9917-4B07-BAB5-EE3BAD6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4DAC0F-77B5-4CEB-97BA-8FE3BCDB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41D-3DBA-4050-87B4-3D867859E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439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036119-0239-444E-AC01-4BB1AF809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2390EB-F191-4F96-AED4-4B96914FC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08CDED-82FB-4CAD-A2CD-518251A9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5B9C-7DA4-40BE-B44D-9A7C3B220760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0FED31-1717-4886-9939-8210FD7D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F4B815-ADF4-46F6-9D25-5175EF26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41D-3DBA-4050-87B4-3D867859E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298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99DBB-6F38-4C2B-9D4F-C6F509B1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D4402-91F7-4127-B945-4C8C99736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CD9280-C350-44B0-942B-34610B4D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5B9C-7DA4-40BE-B44D-9A7C3B220760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5F05A4-FDDE-49B3-85AD-3C2C115A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B44140-ED23-48A2-A455-94E11E36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41D-3DBA-4050-87B4-3D867859E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8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3B031-AA0D-4A79-93F9-B7822CA3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F2CD5A-46F1-4584-BB71-EE631E26D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3EC7BA-89DD-4AB6-9840-702B446A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5B9C-7DA4-40BE-B44D-9A7C3B220760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F4AB1-1068-4FB4-8217-C3F525CF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C7EF6-4DB3-4F49-AE67-5B8C03DF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41D-3DBA-4050-87B4-3D867859E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80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C1770-699E-4616-9822-8123ECFD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B3ABF-BE22-4E14-AEF0-8111DD69F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98ED85-C0DC-4803-9D12-235745CC4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58F909-BF0A-4497-BF5E-8089CE6B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5B9C-7DA4-40BE-B44D-9A7C3B220760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70203D-D5DF-4E52-83FD-F6152C6A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75ACD0-303A-48C5-B988-4A8F48EE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41D-3DBA-4050-87B4-3D867859E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558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2B711-3E71-4899-B6F0-FCA968CB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D9CA06-8522-4E34-BB49-0AB9E048D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2E9FAE-4879-4516-B5B6-C5361F6C4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E8F619-9432-41F3-8FAB-7BFED1452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51FDB8-33EB-4C08-A6F7-863A9E09E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DDDE61-B9F5-400F-9C9F-96EC6EA6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5B9C-7DA4-40BE-B44D-9A7C3B220760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DFB1B5-3858-4C55-9E03-E6185352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B0B27A-24AB-4719-89A7-D9EAE7D1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41D-3DBA-4050-87B4-3D867859E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133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63254-EB00-4F62-B669-91CAAA07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9C5AE-BD9B-4CE6-939F-7AAAAA5A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5B9C-7DA4-40BE-B44D-9A7C3B220760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890F8A-9F45-4844-9456-622FD4E7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7CC005-4BDD-4BED-A2E8-D6326A52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41D-3DBA-4050-87B4-3D867859E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778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289CEE-541C-4B4A-9CC0-AC71A52B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5B9C-7DA4-40BE-B44D-9A7C3B220760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58E81C-9A6C-423A-BD5A-1FCEBD22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C329C4-0663-41C4-B477-8DB9D2B6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41D-3DBA-4050-87B4-3D867859E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6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92130-439F-471C-ADBF-8D69C7F3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C6977-F6ED-4147-B153-D881D25E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942778-FB38-4285-AF4F-0612048DA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47873A-12C1-4AB2-9593-A6B5AAB4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5B9C-7DA4-40BE-B44D-9A7C3B220760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229BE8-EC06-49C1-80F4-5FDD55C8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667198-1BF5-41E7-9610-DFAD2F5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41D-3DBA-4050-87B4-3D867859E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55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083D0-443B-4BB4-A845-0FFFD3BB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CB3AD2-B904-48B1-91E8-697D40BFC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E0A04F-E69F-4E4B-A29D-56A08DD9E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1E1C1A-5046-4EB5-8C25-D5835536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5B9C-7DA4-40BE-B44D-9A7C3B220760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9A6D98-4948-4AF9-BD4D-3D3474D9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9C620C-732E-485B-9867-E91007DC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41D-3DBA-4050-87B4-3D867859E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36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B92E93-299B-4B02-BF37-9ECAC897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5650EF-6040-41C8-8B87-DD12403A8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F160DC-6B4D-4424-8504-8B38A8646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5B9C-7DA4-40BE-B44D-9A7C3B220760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DA9B09-AA32-4942-AA07-13DC0A2C4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0ACD9-512A-4A07-BACB-65FE49F23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B541D-3DBA-4050-87B4-3D867859E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10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3F501-B609-4CD6-8E9C-C0FFDA07C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Type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Casting</a:t>
            </a:r>
            <a:b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465593-0730-429E-83B6-07571E5C5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020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062AE-A762-497F-AA0D-421B22B3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Type</a:t>
            </a:r>
            <a:r>
              <a:rPr lang="es-CO" dirty="0"/>
              <a:t> Casting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21A00-D768-420E-9E27-A8CC9D7B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 casting is when you assign a value of one primitive data type to another type.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Java, there are two types of casting: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Widening Casting (automatically) - converting a smaller type to a larger type size: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byte -&gt; short -&gt; char -&gt; int -&gt; long -&gt; float -&gt; double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Narrowing Casting (manually) - converting a larger type to a smaller size type: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double -&gt; float -&gt; long -&gt; int -&gt; char -&gt; short -&gt; byte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6127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BAFEA-F308-4D8A-8029-D1CB04E1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Widening</a:t>
            </a:r>
            <a:r>
              <a:rPr lang="es-CO" dirty="0"/>
              <a:t> Casting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612C471-B6BA-4669-BD32-9E0318025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481" y="1690688"/>
            <a:ext cx="11141038" cy="2459281"/>
          </a:xfrm>
        </p:spPr>
      </p:pic>
    </p:spTree>
    <p:extLst>
      <p:ext uri="{BB962C8B-B14F-4D97-AF65-F5344CB8AC3E}">
        <p14:creationId xmlns:p14="http://schemas.microsoft.com/office/powerpoint/2010/main" val="335263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BAFEA-F308-4D8A-8029-D1CB04E1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Narrowing</a:t>
            </a:r>
            <a:r>
              <a:rPr lang="es-CO" dirty="0"/>
              <a:t> Casting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A19997-9437-46C4-B265-7EFB32FD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6" y="2098650"/>
            <a:ext cx="11305102" cy="22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1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96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Verdana</vt:lpstr>
      <vt:lpstr>Tema de Office</vt:lpstr>
      <vt:lpstr>Java Type Casting </vt:lpstr>
      <vt:lpstr>Java Type Casting</vt:lpstr>
      <vt:lpstr>Widening Casting</vt:lpstr>
      <vt:lpstr>Narrowing Casting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Type Casting</dc:title>
  <dc:creator>jhonatan cagua herrera</dc:creator>
  <cp:lastModifiedBy>jhonatan cagua herrera</cp:lastModifiedBy>
  <cp:revision>2</cp:revision>
  <dcterms:created xsi:type="dcterms:W3CDTF">2022-07-31T19:52:46Z</dcterms:created>
  <dcterms:modified xsi:type="dcterms:W3CDTF">2022-07-31T20:46:43Z</dcterms:modified>
</cp:coreProperties>
</file>