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65BE-3E12-4D8E-B8CD-44B74C51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53DFAC-AD78-4C23-B41F-D85FA2A29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A018B-253A-4459-A2A5-1698CF2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2D18B2-4E55-4905-A9E6-5E24B31C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7C722-5024-4428-B709-B41DA9DB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1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3D78-AF7A-49E4-981F-FCB133F1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688DC-CE89-427B-972E-10864EBE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493D4-AEEC-4347-B03B-BB0DB00B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C61DC-344F-4D8D-9ACF-4F759CC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C845F-C10E-4AC2-A457-D4B6235A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3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8C735-B3AB-4EF3-B16E-FF3AB8B9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60C55C-6A4D-4FA7-AC1A-460BC1AAF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1FDDF-7E1E-42AB-BDA8-0A1D26C6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587DF-5A9B-4FC3-A407-189BD6EB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5B4DE-7A70-493A-A770-A4FFE84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F8B3-4CAB-4EA4-A431-DEB4D05A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80196-6E3A-464F-8109-77CBF74D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53419-8965-48BC-A12B-5A0D9B7A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F8560-A0DA-499C-B802-4AF734F3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CE383-F605-453C-916B-AD7E627A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6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0DBD-F410-491C-8A33-DFB3B399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11209-B824-4386-A0EB-D1A6B886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20416-99D2-48F8-AC17-ACAC1A40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2C37A-813F-47FD-ADE2-F4BEC8E3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1D48E-644F-4783-99ED-5F5A301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7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A6CB-5936-473F-871A-AA0B2377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AB4CB-A28F-465B-AC39-8DEAA131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B1B3BC-2EEC-4144-9286-162231BA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94ED4-C44A-4DCE-9C49-A22193AD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D7955-B299-449E-86B7-67110DB3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F3BE8C-8791-4270-8C35-14A30A35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9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5DFBF-BD45-478C-AF84-2076EE1F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6A2BD-1971-42D6-879D-56DBBF38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50768D-1461-435A-B267-0D894056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05E628-A5EE-42BA-AB43-4625E858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7D0502-6BC1-4A71-BB1B-930608347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046901-EEE9-487E-B3B9-D1AF6D8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83DC5F-82EF-4853-949C-CA7FA0B3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1CE5C7-3D5B-4822-8F54-75C74692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83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D49CE-072C-4D29-A6AF-23F6BEF2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F1F6F-3358-4692-8323-3D0889FB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DB638-09D1-426B-A3E6-4A2BE484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F539C3-5BA3-40C4-8411-85A5C91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72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23FDDB-A066-4484-85D6-480BDAE3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05E380-7F06-4D62-B033-1A12890F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4C53C8-E7F1-4128-85D0-84B1C2B6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3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06EC5-C24B-41AE-980B-02910091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1C888-CE16-444F-B80C-31D4C55A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25D55C-A80A-4CC0-A4CA-F592ED6F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7FD1E2-C38B-40B2-8156-0F6CE24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26AEA7-61AA-4A9B-AB3E-41CA88CE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59F06-6400-4D93-8A27-B1D7517D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74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3B373-71A4-4083-8466-1EE3F549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988E0C-C357-4E12-B298-2FD088162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F79FF-07DC-420E-9E78-A4B483A4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C7508-3856-43DB-9378-01086DB8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B240A0-0FF7-41D2-854E-6E3F74AD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3796C-C4CF-43A1-AF2B-728EADD7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02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BBD0AE-613C-49C9-918E-A5C3DAC2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4092-57F1-4082-890D-3763A20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C9F4B-8AEA-4B18-B147-9193756A7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66E5-E083-4E20-BFE8-EE96573DB3F5}" type="datetimeFigureOut">
              <a:rPr lang="es-CO" smtClean="0"/>
              <a:t>31/07/2022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BCEAA-0AD0-4EE4-A9DF-E610996CD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6D43B-26EA-4860-A75C-0D0818286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66DB4-238A-47C1-8CCE-17D108791A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2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3691-440A-4260-BD12-B36CD03A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Operators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50B9A-DD02-49B0-A947-49BD9B701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7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EC57D-1FE6-4F02-8652-A31E39AF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Operators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39D9C-DC59-430F-98EC-05D337E0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divides the operators into the following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0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F293-8A20-4776-8376-17AE88E7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Arithmetic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15EF0-8E57-409C-BDF2-FA7A7DF7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24" y="1369232"/>
            <a:ext cx="10280374" cy="93082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are used to perform common mathematical operations.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3A7EEF-FACC-43AC-A5F0-70FE5CBE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03" y="2300059"/>
            <a:ext cx="8856880" cy="40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9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F293-8A20-4776-8376-17AE88E7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1" y="1"/>
            <a:ext cx="10515600" cy="1073426"/>
          </a:xfrm>
        </p:spPr>
        <p:txBody>
          <a:bodyPr/>
          <a:lstStyle/>
          <a:p>
            <a:pPr algn="l"/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15EF0-8E57-409C-BDF2-FA7A7DF7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" y="786137"/>
            <a:ext cx="10280374" cy="93082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DC93B5-FFC4-435A-8CFF-238D2C16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7" y="1278054"/>
            <a:ext cx="6517736" cy="54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F293-8A20-4776-8376-17AE88E7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Comparison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15EF0-8E57-409C-BDF2-FA7A7DF7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24" y="1369232"/>
            <a:ext cx="10280374" cy="51257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AB7FAD-F1B5-4A41-827C-B1330EE2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87" y="1881809"/>
            <a:ext cx="7744226" cy="38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F293-8A20-4776-8376-17AE88E7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Logical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Operators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15EF0-8E57-409C-BDF2-FA7A7DF7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24" y="1369232"/>
            <a:ext cx="10280374" cy="5125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determine the logic between variables or values: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2200AE-0D39-4F33-B622-9CAFFE69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33" y="2223305"/>
            <a:ext cx="10136567" cy="31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74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87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Tema de Office</vt:lpstr>
      <vt:lpstr>Java Operators</vt:lpstr>
      <vt:lpstr>Java Operators</vt:lpstr>
      <vt:lpstr>Arithmetic Operators</vt:lpstr>
      <vt:lpstr>Java Assignment Operators</vt:lpstr>
      <vt:lpstr>Java Comparison Operators</vt:lpstr>
      <vt:lpstr>Java 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Operators</dc:title>
  <dc:creator>jhonatan cagua herrera</dc:creator>
  <cp:lastModifiedBy>jhonatan cagua herrera</cp:lastModifiedBy>
  <cp:revision>5</cp:revision>
  <dcterms:created xsi:type="dcterms:W3CDTF">2022-07-31T20:50:50Z</dcterms:created>
  <dcterms:modified xsi:type="dcterms:W3CDTF">2022-08-01T18:16:27Z</dcterms:modified>
</cp:coreProperties>
</file>