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9CE-7B35-48D3-8F20-3F68AFED5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1608F-13AB-4F36-9E83-125073B4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BADB-D961-49D1-8744-CC1E39C1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ECB7-CA84-4B86-AEE6-1ECD50E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2B9E-8568-441C-88F0-AE208E25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8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0B31-951D-4638-A754-B47D1583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CDEDB-9266-4E97-8B3D-81D94CB4F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4C05-2FD2-4E80-A4B1-E07B673F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D5DE-DD46-4A11-8CDB-D4CAE3B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F933-40DB-476D-A3A7-D0209B0A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6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AA8E5-9246-4651-9413-FE1CA0B1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D5A34-4B23-477C-89BA-2C61A283D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C971-9265-484B-B36E-5D4B631F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7AE6-6544-49AB-96DB-D1D2AD49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7CF2-E514-47BA-B417-32730A79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5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787A-B341-4005-8DE7-CE1895A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DE73-170D-4C4E-B236-057BF24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B966-0893-47E7-B8AD-657F2679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8AAC-C07D-42FA-A901-2B105796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A41A-B0B4-46F8-AB00-D5762936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9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146-3CD6-413D-A69C-F91E6B1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5A985-AA47-4A3C-8D30-2EB0C2D1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D169-F307-47FA-897E-3FA51458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DCEB-1576-4D46-9CBA-6B00707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905-DE53-4F39-8786-0C2AD9D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ED3-B59D-47E4-BD60-EC574001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2C0-08CD-492C-A934-1487378BD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4E61-7E77-4321-95CF-EE220DC8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D2D9-CDB5-4F1B-8FB7-0B6CBC0C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FC15-D849-4A3F-856F-EC7F78B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C4E24-9264-4DE8-B548-193AA809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36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8F30-1C4C-4A7F-B493-DE9AD18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3BC04-B257-4FD8-894B-E4B84F1B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709A-7868-4247-8AF1-42DA1ABC7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1E8E2-D442-4B18-88E9-4446D629A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019DC-A904-4488-A122-B9C654424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353F-61B0-4CEB-BBC2-1B731A85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43928-5393-4F9A-A048-AA8D5199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4B7A2-A6EA-4618-894E-E2F80540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2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3553-D21E-4D25-9518-55BAE7D8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1A674-4B16-41E2-9445-E3C31ED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2849E-1775-4DFC-B707-ED19286E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6A2F-0D8C-4F3E-80DB-47D0C839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9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64849-204C-4E27-9A36-5668459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B6CFA-4F94-42B6-8961-308764B8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E5AFF-AC98-453C-8DD6-4A89FE77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5E42-78F2-4237-B851-FD366677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8103-E984-45B1-BCE6-E547EE4E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5D7D2-B507-440C-9FD8-0A268B9C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C64D-2AC1-4220-B8EA-88A3DF6E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9AB7-50AE-4A6B-B8BE-369BE75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F30A9-55AB-4FE1-97A8-3D11EF1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77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6473-E877-4091-92EB-0295FD5A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D558C-B07D-49DE-A754-4C93CED85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97A8-15D9-4688-AB05-C4DA2896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4CF2-C110-41F4-B1B7-0BC8A1A8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37DA-EA29-44A4-9990-355CE13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A284-833B-42A7-AF00-DD1928B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9A562-419F-4E1C-A4D0-A065AF22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42D4-7245-45FC-8C40-2844A640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F85F-627F-4210-A92E-C9BD86159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7FD4-3E53-4243-8327-1215AB7017DB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0486-8247-4839-8942-24A17D459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6F72-1FDD-4CEE-97A8-C6199BC82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4BAA-BE51-43E7-AA37-69E629BFB8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2244-1742-40EB-943F-BA0F08663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53068-8F59-48C1-902A-115C7EFFF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9E5-725D-414B-A388-FA5DCD2A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Strings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54DD9-4D85-426A-8512-D46E7C4A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5823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Strings are used for storing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variable contains a collection of characters surrounded by double quote.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greeting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"Hello"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pPr marL="0" indent="0" algn="ctr">
              <a:buNone/>
            </a:pPr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 String in Java is actually an object, which contain methods that can perform certain operations on strings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3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73A4-BFE7-45DF-9AB7-C5A29C82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Methods 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Strings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69E9-A3CD-4ED1-9D25-7809EFA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a string can be found with the </a:t>
            </a:r>
            <a:r>
              <a:rPr lang="en-US" dirty="0">
                <a:solidFill>
                  <a:srgbClr val="00B050"/>
                </a:solidFill>
              </a:rPr>
              <a:t>length() </a:t>
            </a:r>
            <a:r>
              <a:rPr lang="en-US" dirty="0"/>
              <a:t>method</a:t>
            </a:r>
          </a:p>
          <a:p>
            <a:r>
              <a:rPr lang="en-US" dirty="0"/>
              <a:t>There are many string methods available, for example </a:t>
            </a:r>
            <a:r>
              <a:rPr lang="en-US" dirty="0" err="1">
                <a:solidFill>
                  <a:srgbClr val="00B050"/>
                </a:solidFill>
              </a:rPr>
              <a:t>toUpperCase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00B050"/>
                </a:solidFill>
              </a:rPr>
              <a:t>toLowerCase</a:t>
            </a:r>
            <a:r>
              <a:rPr lang="en-US" dirty="0">
                <a:solidFill>
                  <a:srgbClr val="00B050"/>
                </a:solidFill>
              </a:rPr>
              <a:t>(); </a:t>
            </a:r>
            <a:r>
              <a:rPr lang="en-US" dirty="0"/>
              <a:t>allows to leave all text in uppercase or lowercase letters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B050"/>
                </a:solidFill>
              </a:rPr>
              <a:t>indexOf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method returns The index (the position) of the first occurrence of a specified text in a string (including whitespace)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08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FD2-76E7-4137-9438-0B7B9A7E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 </a:t>
            </a:r>
            <a:r>
              <a:rPr lang="fr-FR" dirty="0" err="1"/>
              <a:t>Concatenation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92AD-952E-4156-A262-9F61AEF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+ operator can be used between strings to combine them. This is called concatenation: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"John"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"Doe"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System</a:t>
            </a:r>
            <a:r>
              <a:rPr lang="fr-FR" dirty="0" err="1"/>
              <a:t>.out.</a:t>
            </a:r>
            <a:r>
              <a:rPr lang="fr-FR" dirty="0" err="1">
                <a:solidFill>
                  <a:srgbClr val="FF0000"/>
                </a:solidFill>
              </a:rPr>
              <a:t>println</a:t>
            </a:r>
            <a:r>
              <a:rPr lang="fr-FR" dirty="0"/>
              <a:t>(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+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 " </a:t>
            </a:r>
            <a:r>
              <a:rPr lang="fr-FR" dirty="0">
                <a:solidFill>
                  <a:srgbClr val="C00000"/>
                </a:solidFill>
              </a:rPr>
              <a:t>+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90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FD2-76E7-4137-9438-0B7B9A7E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 </a:t>
            </a:r>
            <a:r>
              <a:rPr lang="fr-FR" dirty="0" err="1"/>
              <a:t>Concatenation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92AD-952E-4156-A262-9F61AEF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also use the </a:t>
            </a:r>
            <a:r>
              <a:rPr lang="en-US" dirty="0" err="1"/>
              <a:t>concat</a:t>
            </a:r>
            <a:r>
              <a:rPr lang="en-US" dirty="0"/>
              <a:t>() method to concatenate two strings: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"John"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"Doe"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System</a:t>
            </a:r>
            <a:r>
              <a:rPr lang="fr-FR" dirty="0" err="1"/>
              <a:t>.out.</a:t>
            </a:r>
            <a:r>
              <a:rPr lang="fr-FR" dirty="0" err="1">
                <a:solidFill>
                  <a:srgbClr val="FF0000"/>
                </a:solidFill>
              </a:rPr>
              <a:t>println</a:t>
            </a:r>
            <a:r>
              <a:rPr lang="fr-FR" dirty="0"/>
              <a:t>(</a:t>
            </a:r>
            <a:r>
              <a:rPr lang="fr-FR" dirty="0" err="1"/>
              <a:t>firstName.</a:t>
            </a:r>
            <a:r>
              <a:rPr lang="fr-FR" dirty="0" err="1">
                <a:solidFill>
                  <a:srgbClr val="FF0000"/>
                </a:solidFill>
              </a:rPr>
              <a:t>concat</a:t>
            </a:r>
            <a:r>
              <a:rPr lang="fr-FR" dirty="0"/>
              <a:t>(</a:t>
            </a:r>
            <a:r>
              <a:rPr lang="fr-FR" dirty="0" err="1"/>
              <a:t>lastName</a:t>
            </a:r>
            <a:r>
              <a:rPr lang="fr-FR" dirty="0"/>
              <a:t>))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D1052-FCAF-4FF3-BD99-FB311C8C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F734-6B66-4B1F-813A-68953EA4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Numbers and Strings</a:t>
            </a:r>
            <a:b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B35D-0B88-4687-AED8-81E20438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add two numbers, the result will be a number: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10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y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20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z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 // z will be 30 (an integer/number)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add two strings, the result will be a string concatenation: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"10"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y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"20"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z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 // z will be 1020 (a String)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5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F734-6B66-4B1F-813A-68953EA4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Numbers and Strings</a:t>
            </a:r>
            <a:b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B35D-0B88-4687-AED8-81E20438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add a number and a string, the result will be a string concatenation: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"10"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y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20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z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 // z will be 1020 (a String)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3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9127-B573-4B47-BCA9-B78DBBDA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2" y="105066"/>
            <a:ext cx="10515600" cy="951947"/>
          </a:xfrm>
        </p:spPr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Special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Characters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1C29-CFAF-493D-A9FE-3FFA267E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82" y="964735"/>
            <a:ext cx="11744587" cy="439583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Because strings must be written within quotes, Java will misunderstand this string, and generate an error: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txt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"We are t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he so-called "Vikings" from the north."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The solution to avoid this problem, is to use the backslash escape character.</a:t>
            </a:r>
          </a:p>
          <a:p>
            <a:pPr marL="0" indent="0">
              <a:buNone/>
            </a:pPr>
            <a:r>
              <a:rPr lang="en-US" dirty="0"/>
              <a:t>The 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escape character turns special characters into string characters: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4E0D-BA22-412F-A132-8E2BDC3D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13" y="4126821"/>
            <a:ext cx="7758419" cy="20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9127-B573-4B47-BCA9-B78DBBDA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6" y="465793"/>
            <a:ext cx="10515600" cy="951947"/>
          </a:xfrm>
        </p:spPr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Special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Characters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1C29-CFAF-493D-A9FE-3FFA267E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6" y="1702966"/>
            <a:ext cx="11744587" cy="439583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 common escape sequences that are valid in Java are: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4565F-DCF1-4316-8F4D-3FB192F1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05" y="2381432"/>
            <a:ext cx="401058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3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Java Strings</vt:lpstr>
      <vt:lpstr>Java Strings</vt:lpstr>
      <vt:lpstr>Methods Java Strings</vt:lpstr>
      <vt:lpstr>String Concatenation</vt:lpstr>
      <vt:lpstr>String Concatenation</vt:lpstr>
      <vt:lpstr>Adding Numbers and Strings </vt:lpstr>
      <vt:lpstr>Adding Numbers and Strings </vt:lpstr>
      <vt:lpstr>Special Characters</vt:lpstr>
      <vt:lpstr>Special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Strings</dc:title>
  <dc:creator>CROWNEHS, FRA-Nantesehs</dc:creator>
  <cp:lastModifiedBy>CROWNEHS, FRA-Nantesehs</cp:lastModifiedBy>
  <cp:revision>8</cp:revision>
  <dcterms:created xsi:type="dcterms:W3CDTF">2022-08-01T06:27:33Z</dcterms:created>
  <dcterms:modified xsi:type="dcterms:W3CDTF">2022-08-01T08:07:45Z</dcterms:modified>
</cp:coreProperties>
</file>