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8207-E427-4F6C-AD08-9BC6B830E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0F39-FCE2-4EE8-B71E-5554BA93B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653B-8EEF-4780-A6D7-B8ADA0AE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356C-1609-46ED-8323-E8CFDA47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C514-F4ED-4176-8DEC-0FB7A4EF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89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736-8817-434D-B1D7-DB8B1CD6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20CF6-0F98-4AD9-B268-D4AAE6A6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3806-EC41-4925-96A6-AAA452A5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C655-7C21-49CC-8B52-2C870A0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197C-26AC-4421-A88F-B187327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6B870-BBDD-4E3B-A8CD-3AD61C15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DC1CF-A191-4007-979B-B8FF5AE1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F846-FC5C-481D-98A4-8DCC7FEB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7499-1B32-48A8-B328-A162EC3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E15E-5D56-4E5D-8411-2870E996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8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EF30-1BCA-486B-A58C-20101B06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8329-CFBC-44E2-AB52-48F0EDCB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7DAF-7139-4C07-9A72-DC2C55C4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F5B7-520F-4AB0-B4C9-CF7DEB9E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DF8A-8E89-4C93-8F70-DBDB72DF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0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6ECE-F63B-44D3-86FD-EB1B61F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52CB-9A5A-471D-B226-0364A9DF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0A12-B926-4972-92B0-B4ECB5EB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07EB-9EB6-4086-BC15-A1C8CBF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6F4A7-234F-451E-9FBC-C86C97B0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5836-D4A1-4AAF-8BDB-D36561EB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1457-7402-40DF-B5DB-ED07A5AD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B303A-49C1-417A-88CB-669C9446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9C24-E4E3-455E-ACDF-902875C3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FA4AF-13A4-4117-854A-48B79408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62D7-2553-4F0B-A7D2-F504C22F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7E3-2BC7-43C1-8208-6886505D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E67B8-CC47-4929-A0BD-B96F40BD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6881F-1E9C-4DA8-BFBD-4D45D108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2B369-CF4F-4ECD-8689-108E4799C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BD8FA-9323-4975-AD1B-DB72D9DCE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588B2-699A-4FF1-B00D-FA3F9D28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17BDC-C392-465D-B03A-C1854634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85570-8E8D-4B09-A01A-C09DCF50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3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202-A457-4729-8912-21012D79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233A7-8385-4021-9AA3-F2F3FC9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25519-676C-429B-B0B2-7575F12A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23113-6D3F-4DE9-9E7A-1C2CEDB1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F7683-2B80-4508-B84E-D865D5C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A0A04-2E34-41F8-92A1-9AE419C8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7EC5-4DA1-4726-9686-4E083DEE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31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1430-CAD6-42C7-AE79-5A779E0A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6AEC-DF8B-4D97-9277-60F2D373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E9726-32E9-40F1-85D5-535EFC4BC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FF0C-8D8F-4C5E-9702-F31D9413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58FF-969B-444A-AB63-510E6A07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FA8F-BF76-49AB-94BE-E7776AD4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CF69-7EB2-4DAD-B591-05663EAA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C532B-88E2-42D1-B651-51FF5D42A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A1025-B04E-44C9-9C6D-1FB76B6B6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FCD0A-BC25-4592-A514-C24141E1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EAD38-5920-4C80-BDD4-F1A3F5CD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83C9-5709-40A4-9747-A8B231F2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52230-494F-43ED-9F39-C2B27DF8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DFFF-91F5-40A2-B710-20AFAF2F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86D3-C73F-45D4-906E-EDC2AB30B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0B90-C07C-40BC-A948-97A82B2064B4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49B08-7F74-4AA9-B203-D1F226CF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01E4-EA33-47E4-BB96-EE5ED779C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69B6-6DE2-471A-94C5-09A2507C2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8A99-D672-4FA0-A706-D43E982B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20EC5-21E1-47CD-83A9-B1AF48DAF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7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DFF3-D316-4D38-A79E-9A0E0313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1" y="96677"/>
            <a:ext cx="10515600" cy="1325563"/>
          </a:xfrm>
        </p:spPr>
        <p:txBody>
          <a:bodyPr/>
          <a:lstStyle/>
          <a:p>
            <a:r>
              <a:rPr lang="fr-FR" dirty="0"/>
              <a:t>Java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7C25-3E41-4F05-9200-F7B96E25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1253331"/>
            <a:ext cx="11287388" cy="4350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Java Math class has many methods that allows you to perform mathematical tasks on numbers.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fr-FR" dirty="0" err="1"/>
              <a:t>Math.sart</a:t>
            </a:r>
            <a:r>
              <a:rPr lang="fr-FR" dirty="0"/>
              <a:t>(n): square root of a </a:t>
            </a:r>
            <a:r>
              <a:rPr lang="fr-FR" dirty="0" err="1"/>
              <a:t>number</a:t>
            </a:r>
            <a:r>
              <a:rPr lang="fr-FR" dirty="0"/>
              <a:t>.</a:t>
            </a:r>
          </a:p>
          <a:p>
            <a:r>
              <a:rPr lang="fr-FR" dirty="0" err="1"/>
              <a:t>Math.pow</a:t>
            </a:r>
            <a:r>
              <a:rPr lang="fr-FR" dirty="0"/>
              <a:t>(</a:t>
            </a:r>
            <a:r>
              <a:rPr lang="fr-FR" dirty="0" err="1"/>
              <a:t>base,expon,ente</a:t>
            </a:r>
            <a:r>
              <a:rPr lang="fr-FR" dirty="0"/>
              <a:t>): power of a </a:t>
            </a:r>
            <a:r>
              <a:rPr lang="fr-FR" dirty="0" err="1"/>
              <a:t>number</a:t>
            </a:r>
            <a:r>
              <a:rPr lang="fr-FR" dirty="0"/>
              <a:t>. Base and </a:t>
            </a:r>
            <a:r>
              <a:rPr lang="fr-FR" dirty="0" err="1"/>
              <a:t>exponent</a:t>
            </a:r>
            <a:r>
              <a:rPr lang="fr-FR" dirty="0"/>
              <a:t> are doubles.</a:t>
            </a:r>
          </a:p>
          <a:p>
            <a:r>
              <a:rPr lang="fr-FR" dirty="0" err="1"/>
              <a:t>Math.sin</a:t>
            </a:r>
            <a:r>
              <a:rPr lang="fr-FR" dirty="0"/>
              <a:t>(angle) </a:t>
            </a:r>
            <a:r>
              <a:rPr lang="fr-FR" dirty="0" err="1"/>
              <a:t>Math.cos</a:t>
            </a:r>
            <a:r>
              <a:rPr lang="fr-FR" dirty="0"/>
              <a:t>(angle) </a:t>
            </a:r>
            <a:r>
              <a:rPr lang="fr-FR" dirty="0" err="1"/>
              <a:t>Math.tan</a:t>
            </a:r>
            <a:r>
              <a:rPr lang="fr-FR" dirty="0"/>
              <a:t>(angle) </a:t>
            </a:r>
            <a:r>
              <a:rPr lang="fr-FR" dirty="0" err="1"/>
              <a:t>Math.atan</a:t>
            </a:r>
            <a:r>
              <a:rPr lang="fr-FR" dirty="0"/>
              <a:t>(angle)</a:t>
            </a:r>
          </a:p>
          <a:p>
            <a:r>
              <a:rPr lang="fr-FR" dirty="0" err="1"/>
              <a:t>Math:roud</a:t>
            </a:r>
            <a:r>
              <a:rPr lang="fr-FR" dirty="0"/>
              <a:t>(</a:t>
            </a:r>
            <a:r>
              <a:rPr lang="fr-FR" dirty="0" err="1"/>
              <a:t>decimal</a:t>
            </a:r>
            <a:r>
              <a:rPr lang="fr-FR" dirty="0"/>
              <a:t>): </a:t>
            </a:r>
            <a:r>
              <a:rPr lang="fr-FR" dirty="0" err="1"/>
              <a:t>rounding</a:t>
            </a:r>
            <a:r>
              <a:rPr lang="fr-FR" dirty="0"/>
              <a:t> of a </a:t>
            </a:r>
            <a:r>
              <a:rPr lang="fr-FR" dirty="0" err="1"/>
              <a:t>number</a:t>
            </a:r>
            <a:endParaRPr lang="fr-FR" dirty="0"/>
          </a:p>
          <a:p>
            <a:r>
              <a:rPr lang="fr-FR" dirty="0" err="1"/>
              <a:t>Math.PI</a:t>
            </a:r>
            <a:r>
              <a:rPr lang="fr-FR" dirty="0"/>
              <a:t>: </a:t>
            </a:r>
            <a:r>
              <a:rPr lang="fr-FR" dirty="0" err="1"/>
              <a:t>clqse</a:t>
            </a:r>
            <a:r>
              <a:rPr lang="fr-FR" dirty="0"/>
              <a:t> constant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69644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Java Math</vt:lpstr>
      <vt:lpstr>Java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Math</dc:title>
  <dc:creator>CROWNEHS, FRA-Nantesehs</dc:creator>
  <cp:lastModifiedBy>CROWNEHS, FRA-Nantesehs</cp:lastModifiedBy>
  <cp:revision>4</cp:revision>
  <dcterms:created xsi:type="dcterms:W3CDTF">2022-08-01T08:42:04Z</dcterms:created>
  <dcterms:modified xsi:type="dcterms:W3CDTF">2022-08-01T09:31:45Z</dcterms:modified>
</cp:coreProperties>
</file>