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A9D-EDCC-49D9-A114-8DDE3EA11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CECA-7372-49C9-B557-BFE04F31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6651-95C0-4B9A-B8F7-969ECA56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B223-23B1-46CC-95F0-B1CAF8FC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1978-58A2-46CB-96FD-D66B229A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1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F039-FF8D-4BEE-98CB-93A55BF9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39F2D-E5BE-4FE2-856B-10A9B41A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EA72-54E4-4C27-8487-912C6CC9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E555-F57F-46C1-B2D5-70F204E6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CCE5-063A-425F-B9F8-300FBB4B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75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AD278-F661-43B6-8ED8-B67F2E441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0C8CD-82E5-438D-BE36-DA3CFF36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6EEB-1ED3-4EE9-9142-414F6FA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6FC9-BDC3-449E-96FF-169A5F6E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0346-3C74-48F7-8CD7-B2488287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A2A3-4071-49EC-BEE1-747881A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7276-0FEE-4EBC-B904-0032C563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4592-2DC5-4EC8-8DD2-9070A4AF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0F93-B216-4E8F-ACE6-AEC8B876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5B75-B8EE-4D94-A459-077F9F20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6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41EF-3C39-470D-A8BC-6FCF4F13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1356E-B994-4BA0-B564-5CB398E5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40DB-7100-4557-91B7-D957EBE7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9924-1817-4BD9-BD07-C0328C6F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DFD1-F0CD-4AD4-9AB2-4554CF49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46D0-15BA-44AC-81F9-F7700EE8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2103-1920-4E49-A001-DD28FEDE0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233EA-2C51-43EA-BC38-2D004C1E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B3C25-CEBB-4BCD-97A4-98D299AC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2E3B-77B8-41B3-86B4-AF455C9A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9134-AE24-43C4-B847-9CB59316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8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46D5-FC17-4B1C-AA95-7ECF34BE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F8EAA-8F45-4A25-A10D-028ED1AE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6E7E7-4326-41EE-8050-91F5086C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726DE-BA1B-4749-91FF-2A981BE8B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10F18-17D4-4BC2-BBEB-3E6633BE4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18F1A-DF52-4223-83E5-F94B1E59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C35D5-5B7C-4F24-9A73-D037F52C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7962A-4FCA-4C6C-AAE3-F81B2EDA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79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7C11-9DF3-40F8-99C9-AA2C765C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8A6EE-94E1-4DA3-8C8F-6160F8C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F1ECC-D43B-4CB7-B8F1-E5DA679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F6200-92A3-4A12-947D-706252F5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9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A870A-BB7F-43F6-80F3-18EDF6E9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FEAFB-3BD3-4E15-9DF7-6D56E43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BC2DD-E1B6-481F-90B8-0854B100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71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32DC-0787-4949-ADFC-C500CAC0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F20C-7AB5-45E3-A034-8A9B199F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3A9FE-8B58-4CAF-9767-41B32FC1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1073-13D3-4A83-AC14-EFE76D3E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F146A-8853-4622-8EA5-90323530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34408-8593-4222-BCE9-C8B347E6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5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2614-7DB3-498B-BCA8-2C7C4986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05FC9-7491-4CD7-BB65-B13FB5870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1A75D-D27D-49A5-BA9F-DE860870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4B51B-7CC5-4095-9368-C9EC2891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52EC9-A89C-45EF-B84B-F42E842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78F58-2AB6-4F2A-8FE2-3C28FA05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6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0AA8A-8B72-430E-9442-DA898725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6EA0-4C28-4BDA-A903-7BD0A323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CCE3-B9EC-43F7-A505-5FCC06E8B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2337-1DFB-48F9-9034-0627702542C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D167-29FB-4E15-8D6E-0EA0C8B7C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DC5F-4945-43BF-8A4F-357D86A8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7EEF-5082-467A-8399-99B82A86B9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24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6C60-10B6-4721-82BB-D2382FC9B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 </a:t>
            </a:r>
            <a:r>
              <a:rPr lang="fr-FR" dirty="0" err="1"/>
              <a:t>Booleans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B53D8-FED4-4F8B-B3A4-C4C734FA5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51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4F45-E6CE-4255-A9CB-50A1DCB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</a:t>
            </a:r>
            <a:r>
              <a:rPr lang="fr-FR" dirty="0" err="1"/>
              <a:t>Booleans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ADFD-EC81-4026-A4E3-4BFEEB16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often, in programming, you will need a data type that can only have one of two values, like: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YES / NO</a:t>
            </a:r>
          </a:p>
          <a:p>
            <a:r>
              <a:rPr lang="en-US" dirty="0"/>
              <a:t>ON / OFF</a:t>
            </a:r>
          </a:p>
          <a:p>
            <a:r>
              <a:rPr lang="en-US" dirty="0"/>
              <a:t>TRUE /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this, Java has a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 data type, which can take the values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01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6D93-21F9-4DC3-8193-6F4C884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E9F9-6277-4E42-AE73-97D3C164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type is declared with the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 keyword and can only take the values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00B0F0"/>
                </a:solidFill>
              </a:rPr>
              <a:t>boolean</a:t>
            </a:r>
            <a:r>
              <a:rPr lang="fr-FR" dirty="0"/>
              <a:t> </a:t>
            </a:r>
            <a:r>
              <a:rPr lang="fr-FR" dirty="0" err="1"/>
              <a:t>isJavaFun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true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00B0F0"/>
                </a:solidFill>
              </a:rPr>
              <a:t>boolean</a:t>
            </a:r>
            <a:r>
              <a:rPr lang="fr-FR" dirty="0"/>
              <a:t> </a:t>
            </a:r>
            <a:r>
              <a:rPr lang="fr-FR" dirty="0" err="1"/>
              <a:t>isFishTasty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false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System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/>
              <a:t>out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>
                <a:solidFill>
                  <a:srgbClr val="FF0000"/>
                </a:solidFill>
              </a:rPr>
              <a:t>println</a:t>
            </a:r>
            <a:r>
              <a:rPr lang="fr-FR" dirty="0"/>
              <a:t>(</a:t>
            </a:r>
            <a:r>
              <a:rPr lang="fr-FR" dirty="0" err="1"/>
              <a:t>isJavaFun</a:t>
            </a:r>
            <a:r>
              <a:rPr lang="fr-FR" dirty="0"/>
              <a:t>)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;     // Outputs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true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System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/>
              <a:t>out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>
                <a:solidFill>
                  <a:srgbClr val="FF0000"/>
                </a:solidFill>
              </a:rPr>
              <a:t>println</a:t>
            </a:r>
            <a:r>
              <a:rPr lang="fr-FR" dirty="0"/>
              <a:t>(</a:t>
            </a:r>
            <a:r>
              <a:rPr lang="fr-FR" dirty="0" err="1"/>
              <a:t>isFishTasty</a:t>
            </a:r>
            <a:r>
              <a:rPr lang="fr-FR" dirty="0"/>
              <a:t>)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;   // Outputs false</a:t>
            </a:r>
          </a:p>
        </p:txBody>
      </p:sp>
    </p:spTree>
    <p:extLst>
      <p:ext uri="{BB962C8B-B14F-4D97-AF65-F5344CB8AC3E}">
        <p14:creationId xmlns:p14="http://schemas.microsoft.com/office/powerpoint/2010/main" val="47066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6D93-21F9-4DC3-8193-6F4C884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Boolean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E9F9-6277-4E42-AE73-97D3C164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Boolean expression is a Java expression that returns a Boolean value: true or false.</a:t>
            </a:r>
          </a:p>
          <a:p>
            <a:pPr marL="0" indent="0">
              <a:buNone/>
            </a:pPr>
            <a:r>
              <a:rPr lang="en-US" dirty="0"/>
              <a:t>You can use a comparison operator, such as the greater than (&gt;) operator to find out if an expression (or a variable) is true: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int x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10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int y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9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System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dirty="0" err="1"/>
              <a:t>out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/>
              <a:t>(x 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 y)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 // returns true, because 10 is higher than 9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Java Booleans</vt:lpstr>
      <vt:lpstr>Java Booleans</vt:lpstr>
      <vt:lpstr>Boolean Values</vt:lpstr>
      <vt:lpstr>Boolean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Booleans</dc:title>
  <dc:creator>CROWNEHS, FRA-Nantesehs</dc:creator>
  <cp:lastModifiedBy>CROWNEHS, FRA-Nantesehs</cp:lastModifiedBy>
  <cp:revision>2</cp:revision>
  <dcterms:created xsi:type="dcterms:W3CDTF">2022-08-01T09:39:42Z</dcterms:created>
  <dcterms:modified xsi:type="dcterms:W3CDTF">2022-08-01T09:52:34Z</dcterms:modified>
</cp:coreProperties>
</file>