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1193-28CF-4EEF-91C4-BAC20D22C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3119-E697-49B3-A0CF-019A65B7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F9A1-5E47-4963-B88E-7B18ABAF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FB9F-4021-4E0B-ABF7-81B502E9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2E1E-1B30-4A6E-B87A-3D114108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0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4BD5-E4A4-49D9-BE22-6D1775B5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E0626-706A-40F0-AE25-A16D77F4A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2ACB-CDE4-4B78-84FB-EC816929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792B-80FE-4BD0-A00C-6DE33DD5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D84B-2B6B-468E-8F1F-A37D803B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F4846-75C6-437F-8050-544AD363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43FC5-6EA3-4B14-8606-DF7FBBA6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884D-3EF7-49B8-9E07-BC734A62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41A-548F-4CA3-B840-AD23AD5E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A8B5-1108-42B9-8852-B856ACD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2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F4D7-F578-496F-B333-1D1EFEBA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0663-DA18-4923-9978-AEEBC3F6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D8EF-709E-4FFE-A40F-D4671791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C675-78B4-419D-9288-CC6A345A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3E14-7830-4F52-A503-53F1365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7887-8617-4875-9DBD-4781E64F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A2C2-9A34-409E-855E-6926BC3C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F23A-C016-4BF2-A4FB-CD79382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4B89-6394-4572-85C6-C7B599F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DBE1-EFC2-4357-8612-0672D5F9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6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6973-C5E0-40E7-99AD-8164E744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7DE4-6559-4DF4-B925-A639BA5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6F13-3E66-4D7A-A1D7-019A0478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64AC-8E3F-44EA-A807-E87E2ED3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4D86D-3B34-402A-BDA9-6A4FAF40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CDB5-7CAA-44EE-94A3-428A6D4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06C5-AF9B-4585-A9DE-EBC7CC34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23E41-713B-4F93-93EC-360B4707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8C26A-C0DE-4D15-93C8-73B8E478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BA26D-D0B7-4F72-9D0F-B6AB64CAB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8C21E-D857-46EA-8F37-0FEB15BFA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9113E-E135-4FA0-8CE0-10026356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B4909-E6D2-43DC-B1A6-A8023CC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0F84-9243-4136-8790-60D564D1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3B1E-591A-4257-8EB6-8442F731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78177-DA43-41E3-9F2C-82334503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E0110-AC2A-4C43-A25D-087B721F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EA9C-909C-4C48-8644-C7F7B6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9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0A0B4-E604-4C48-BC75-23FB086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DB6D-7AB3-4957-996A-FD7FFEE7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A060-DCE1-4D1D-991F-51D01E2D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C8B0-47A3-41ED-B9E2-426138DE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1443-61C8-44BE-BC26-5F4247C5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85E62-FD55-4F59-9281-3898CF88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5D3B-CBAC-4D7B-BE18-C1B8CDE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ACA65-19D2-4D19-B3FD-E9165B89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5CE74-5531-4509-9F84-03DBDB8E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31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3333-EA0B-423B-86EF-2A452F04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B6DA8-BB55-4D60-9115-CE2BA608B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18E6-0B60-474E-B3A2-809A556C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98459-5999-48EF-BB24-5831B83E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4E75-4F45-432F-A8B0-E46FBB2B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3868-D72B-4530-9FA2-E17150AE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20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EE8A6-2007-41C4-955A-64E38A01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4E16-8404-4624-A47B-A26B13CB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D38B-AAD2-4F1F-B07E-2696F7048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7E58-8DB0-4A8B-8ECF-16E428ED089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DAC9-4531-4A57-9984-C93295342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C0BB-1EE4-4824-B634-90DEA8AED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8BFD-E565-4382-B343-113663AFE9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2527-51C3-4DCC-B91A-B5ED15610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Roboto" panose="020B0604020202020204" pitchFamily="2" charset="0"/>
              </a:rPr>
              <a:t> Input Data output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010FB-55DF-4937-AA56-AE111E645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6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5B58-D78D-4A10-8679-A316CCE2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JOptionPane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85B8-9217-4AAA-A5B2-7F13492F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aesthetic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261CF-9329-47A7-8CD0-29D2CCDE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690709"/>
            <a:ext cx="643027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7C33-1A56-48E3-8724-E43F468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E3E9-458F-431E-8784-123BE26D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are not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72C4-81C6-4909-BB12-FE6A31E8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13" y="2368751"/>
            <a:ext cx="9302792" cy="30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 Input Data output</vt:lpstr>
      <vt:lpstr>Class JOptionPane</vt:lpstr>
      <vt:lpstr>Class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Data output</dc:title>
  <dc:creator>CROWNEHS, FRA-Nantesehs</dc:creator>
  <cp:lastModifiedBy>CROWNEHS, FRA-Nantesehs</cp:lastModifiedBy>
  <cp:revision>2</cp:revision>
  <dcterms:created xsi:type="dcterms:W3CDTF">2022-08-01T11:50:13Z</dcterms:created>
  <dcterms:modified xsi:type="dcterms:W3CDTF">2022-08-01T12:52:01Z</dcterms:modified>
</cp:coreProperties>
</file>