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18F-C78F-4889-B8F4-0F29E2992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34C13-00DF-4DF3-9C7F-24BD24793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EF68E-84EB-4874-A591-4BA05E785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696F-466D-4EF8-BC9B-68FA158144E2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6EEEE-FEDF-4886-BB6A-6DEF02737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A7A4A-F344-4DE5-BDC4-A0A65044A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B9E9-F900-4C8A-843E-8D2D8602AB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16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EEA49-7BD3-4C23-8AB0-3362D3C7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ACC5C-92DC-4D11-A097-7F6AD0E49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57D30-786C-4ADC-95B3-ADE9CD3A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696F-466D-4EF8-BC9B-68FA158144E2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30453-FF84-4ED3-8EB0-AB3D9CA1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3EE2B-E37F-4B56-AE6B-F06A9280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B9E9-F900-4C8A-843E-8D2D8602AB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55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6A426F-341B-4EB1-8FF3-92FA8ECF6A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4AC77-10B6-45D8-9BF0-86316C1A2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93A9B-53BA-4F2A-BE45-002B52A3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696F-466D-4EF8-BC9B-68FA158144E2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8ECC1-7F31-4C7C-8A32-64FDB229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18FB0-C169-4FE7-A0A0-014325F6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B9E9-F900-4C8A-843E-8D2D8602AB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97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D5DCD-E0E0-4AE0-BEEF-3ABDE286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FDE3-218F-4E0E-95C4-607BB7C95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33205-6DE5-4542-B776-D96C69B9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696F-466D-4EF8-BC9B-68FA158144E2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8137C-CE04-40FA-A9DF-F1D9E0C2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32300-1C2D-499E-BA70-62AD609E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B9E9-F900-4C8A-843E-8D2D8602AB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50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0E08-6B07-40CC-86C9-4FD652EA7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3FE11-DE3F-4728-A2C4-BD4B29657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FCC4A-5DBD-4D26-8DEA-BBBFB4701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696F-466D-4EF8-BC9B-68FA158144E2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D24B7-F80E-410F-A42D-B129507E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3C272-7808-42C4-A610-18635B8D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B9E9-F900-4C8A-843E-8D2D8602AB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31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39AA6-66E2-4FFE-98CC-9054FE12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182EA-A841-4E32-968B-FACE5D6DF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D3167-BD6C-4F71-856C-05B61DF40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AEF3E-06F9-4EAC-9232-C7BB0886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696F-466D-4EF8-BC9B-68FA158144E2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2D012-039B-4F0F-923E-9960ED56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DB6FC-33E8-4A41-AB41-8BF1D074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B9E9-F900-4C8A-843E-8D2D8602AB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5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B354-24DD-4FA2-837D-68D64391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1EB6A-7B47-4074-8A5A-3700908DD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6C3A8-30A1-4231-A922-EDC1A0670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463A29-DBE4-4A53-A6D2-C6918AE90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23133-E5F5-4133-BF9B-DF19AC2E7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0F8CE2-4870-40B4-9403-0B80F09B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696F-466D-4EF8-BC9B-68FA158144E2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91A213-8A62-43CA-9A9B-09A0EDE33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5228B-31F2-4222-BE83-C5D4E3E9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B9E9-F900-4C8A-843E-8D2D8602AB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371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F52D-224C-49A0-B133-70DFF6C0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6682D2-3394-4379-941F-2FD27345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696F-466D-4EF8-BC9B-68FA158144E2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29D985-2717-40E3-9C41-DD5863AD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78037D-340C-4EE8-957C-27851B62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B9E9-F900-4C8A-843E-8D2D8602AB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846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D00269-7A06-45F2-8344-88902174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696F-466D-4EF8-BC9B-68FA158144E2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0B68A1-F4F9-4E5D-9610-7B3D70EE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32A09-AB2F-4318-9342-E38B73E6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B9E9-F900-4C8A-843E-8D2D8602AB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69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89CE-8180-4A66-A370-FF3353D1E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0BB5-1BEC-4A2E-B720-37EC2D166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CB18E-5215-40DE-9AA5-888364EDF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18DC7-392A-45B7-9C56-212A3A43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696F-466D-4EF8-BC9B-68FA158144E2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72A19-8D3C-4F47-9E34-A30C94D8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349FD-2C53-4FBB-8495-BCD72E5C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B9E9-F900-4C8A-843E-8D2D8602AB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579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F61B9-9D76-4082-9736-34491D806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B8F37B-48FC-412B-BD36-2D7166D3A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DF5B9-853B-4D65-80D8-21FD2AD39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FF5AB-8572-4EED-8DB6-C73F27D3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696F-466D-4EF8-BC9B-68FA158144E2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E3FCD-5C0D-45C7-8712-CFA3A48B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7B043-808B-4C96-B11B-37964E07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B9E9-F900-4C8A-843E-8D2D8602AB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6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B50D0-F757-4588-9851-3ED3FF246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AD080-DAF6-4399-8B61-AC499F593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BC218-3BC9-4C1D-BDE3-C8A8382DA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7696F-466D-4EF8-BC9B-68FA158144E2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A704D-AE91-47F4-96CD-2803C743A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BA090-78F6-4ED8-B0C4-ECBEC2702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6B9E9-F900-4C8A-843E-8D2D8602AB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94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1DD9-220D-4654-A91A-465B238622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Conditionals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3474C-A761-41CA-89FE-E803F8E99E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3141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B97C-52C0-45EB-A6EB-71A85E6C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 Switch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BBA42-D9B7-43A4-8819-08613B24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53" y="1476462"/>
            <a:ext cx="10632347" cy="4700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break Keyword</a:t>
            </a:r>
          </a:p>
          <a:p>
            <a:pPr marL="0" indent="0">
              <a:buNone/>
            </a:pPr>
            <a:r>
              <a:rPr lang="en-US" dirty="0"/>
              <a:t>When Java reaches a </a:t>
            </a:r>
            <a:r>
              <a:rPr lang="en-US" dirty="0">
                <a:solidFill>
                  <a:srgbClr val="FF0000"/>
                </a:solidFill>
              </a:rPr>
              <a:t>break</a:t>
            </a:r>
            <a:r>
              <a:rPr lang="en-US" dirty="0"/>
              <a:t> keyword, it breaks out of the switch block.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will stop the execution of more code and case testing inside the block.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a match is found, and the job is done, it's time for a break. There is no need for more testing</a:t>
            </a:r>
          </a:p>
        </p:txBody>
      </p:sp>
    </p:spTree>
    <p:extLst>
      <p:ext uri="{BB962C8B-B14F-4D97-AF65-F5344CB8AC3E}">
        <p14:creationId xmlns:p14="http://schemas.microsoft.com/office/powerpoint/2010/main" val="3457552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B97C-52C0-45EB-A6EB-71A85E6C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 Switch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BBA42-D9B7-43A4-8819-08613B24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53" y="1476462"/>
            <a:ext cx="10632347" cy="4700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default Keyword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default keyword specifies some code to run if there is no case match</a:t>
            </a:r>
          </a:p>
        </p:txBody>
      </p:sp>
    </p:spTree>
    <p:extLst>
      <p:ext uri="{BB962C8B-B14F-4D97-AF65-F5344CB8AC3E}">
        <p14:creationId xmlns:p14="http://schemas.microsoft.com/office/powerpoint/2010/main" val="352159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14F9-C250-424C-B87E-F986702E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Conditionals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446E8-B4E3-4BDE-BF30-DA33A064E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30" y="1599121"/>
            <a:ext cx="10515600" cy="45080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 supports the usual logical conditions from mathematics: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Less than: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 &lt; b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Less than or equal to: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 &lt;= b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Greater than: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 &gt; b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Greater than or equal to: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 &gt;= b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Equal to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 == b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 Equal to: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 != b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use these conditions to perform different actions for different decisions.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430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49A94-3F58-4A54-93AB-F0E32CB1A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169"/>
          </a:xfrm>
        </p:spPr>
        <p:txBody>
          <a:bodyPr/>
          <a:lstStyle/>
          <a:p>
            <a:r>
              <a:rPr lang="fr-FR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Conditionals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2A675-A082-46BC-BA6E-21633D59C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 has the following conditional statements: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to specify a block of code to be executed, if a specified condition is true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else</a:t>
            </a:r>
            <a:r>
              <a:rPr lang="en-US" dirty="0"/>
              <a:t> to specify a block of code to be executed, if the same condition is false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else if </a:t>
            </a:r>
            <a:r>
              <a:rPr lang="en-US" dirty="0"/>
              <a:t>to specify a new condition to test, if the first condition is false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switch</a:t>
            </a:r>
            <a:r>
              <a:rPr lang="en-US" dirty="0"/>
              <a:t> to specify many alternative blocks of code to be executed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006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9516-2211-4CE5-B1E9-5BADF15B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if </a:t>
            </a:r>
            <a:r>
              <a:rPr lang="fr-FR" dirty="0" err="1"/>
              <a:t>Statement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F3864-0BCB-4705-88C8-3BD1DC950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the </a:t>
            </a: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statement to specify a block of Java code to be executed if a condition is </a:t>
            </a:r>
            <a:r>
              <a:rPr lang="en-US" dirty="0">
                <a:solidFill>
                  <a:srgbClr val="FF0000"/>
                </a:solidFill>
              </a:rPr>
              <a:t>true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Syntax</a:t>
            </a:r>
            <a:endParaRPr lang="fr-FR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/>
              <a:t>condition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// block of code to be executed if the condition is true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51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9516-2211-4CE5-B1E9-5BADF15B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else</a:t>
            </a:r>
            <a:r>
              <a:rPr lang="fr-FR" dirty="0"/>
              <a:t> </a:t>
            </a:r>
            <a:r>
              <a:rPr lang="fr-FR" dirty="0" err="1"/>
              <a:t>Statement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F3864-0BCB-4705-88C8-3BD1DC950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the </a:t>
            </a:r>
            <a:r>
              <a:rPr lang="en-US" dirty="0">
                <a:solidFill>
                  <a:srgbClr val="FF0000"/>
                </a:solidFill>
              </a:rPr>
              <a:t>else</a:t>
            </a:r>
            <a:r>
              <a:rPr lang="en-US" dirty="0"/>
              <a:t> statement to specify a block of code to be executed if the condition is 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fr-FR" b="1" dirty="0" err="1"/>
              <a:t>Syntax</a:t>
            </a:r>
            <a:endParaRPr lang="en-US" b="1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/>
              <a:t>condition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// block of code to be executed if the condition is true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} </a:t>
            </a:r>
            <a:r>
              <a:rPr lang="en-US" dirty="0">
                <a:solidFill>
                  <a:srgbClr val="00B0F0"/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// block of code to be executed if the condition is false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32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9516-2211-4CE5-B1E9-5BADF15BE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5" y="147724"/>
            <a:ext cx="10515600" cy="1325563"/>
          </a:xfrm>
        </p:spPr>
        <p:txBody>
          <a:bodyPr/>
          <a:lstStyle/>
          <a:p>
            <a:pPr algn="l"/>
            <a: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else</a:t>
            </a:r>
            <a: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if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Statement</a:t>
            </a:r>
            <a:endParaRPr lang="fr-FR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F3864-0BCB-4705-88C8-3BD1DC95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98" y="1473287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Use the </a:t>
            </a:r>
            <a:r>
              <a:rPr lang="en-US" dirty="0">
                <a:solidFill>
                  <a:srgbClr val="FF0000"/>
                </a:solidFill>
              </a:rPr>
              <a:t>else if </a:t>
            </a:r>
            <a:r>
              <a:rPr lang="en-US" dirty="0"/>
              <a:t>statement to specify a new condition if the first condition is 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Syntax</a:t>
            </a:r>
            <a:endParaRPr lang="fr-FR" b="1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/>
              <a:t>condition1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// block of code to be executed if condition1 is true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}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else if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/>
              <a:t>condition2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// block of code to be executed if the condition1 is false and condition2 is true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}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// block of code to be executed if the condition1 is false and condition2 is false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206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666EC-1060-4259-9834-69F2D284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Ternary</a:t>
            </a:r>
            <a: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Operator</a:t>
            </a:r>
            <a:b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9BD94-102D-4E7F-B81A-25A738BA8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Short Hand If...</a:t>
            </a:r>
            <a:r>
              <a:rPr lang="fr-FR" dirty="0" err="1"/>
              <a:t>Else</a:t>
            </a:r>
            <a:endParaRPr lang="fr-FR" dirty="0"/>
          </a:p>
          <a:p>
            <a:pPr marL="0" indent="0">
              <a:buNone/>
            </a:pPr>
            <a:r>
              <a:rPr lang="en-US" dirty="0"/>
              <a:t>There is also a short-hand if else, which is known as the ternary operator because it consists of three operands.</a:t>
            </a:r>
          </a:p>
          <a:p>
            <a:pPr marL="0" indent="0">
              <a:buNone/>
            </a:pPr>
            <a:r>
              <a:rPr lang="en-US" dirty="0"/>
              <a:t>It can be used to replace multiple lines of code with a single line, and is most often used to replace simple if else statements:</a:t>
            </a:r>
          </a:p>
          <a:p>
            <a:pPr marL="0" indent="0">
              <a:buNone/>
            </a:pPr>
            <a:r>
              <a:rPr lang="fr-FR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Syntax</a:t>
            </a:r>
            <a:endParaRPr lang="fr-FR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dirty="0"/>
              <a:t>variable </a:t>
            </a:r>
            <a:r>
              <a:rPr lang="fr-FR" dirty="0">
                <a:solidFill>
                  <a:srgbClr val="C00000"/>
                </a:solidFill>
              </a:rPr>
              <a:t>=</a:t>
            </a:r>
            <a:r>
              <a:rPr lang="fr-FR" dirty="0"/>
              <a:t> </a:t>
            </a:r>
            <a:r>
              <a:rPr lang="fr-FR" dirty="0">
                <a:solidFill>
                  <a:srgbClr val="C00000"/>
                </a:solidFill>
              </a:rPr>
              <a:t>(</a:t>
            </a:r>
            <a:r>
              <a:rPr lang="fr-FR" dirty="0"/>
              <a:t>condition</a:t>
            </a:r>
            <a:r>
              <a:rPr lang="fr-FR" dirty="0">
                <a:solidFill>
                  <a:srgbClr val="C00000"/>
                </a:solidFill>
              </a:rPr>
              <a:t>)</a:t>
            </a:r>
            <a:r>
              <a:rPr lang="fr-FR" dirty="0"/>
              <a:t> </a:t>
            </a:r>
            <a:r>
              <a:rPr lang="fr-FR" dirty="0">
                <a:solidFill>
                  <a:srgbClr val="C00000"/>
                </a:solidFill>
              </a:rPr>
              <a:t>?</a:t>
            </a:r>
            <a:r>
              <a:rPr lang="fr-FR" dirty="0"/>
              <a:t> </a:t>
            </a:r>
            <a:r>
              <a:rPr lang="fr-FR" dirty="0" err="1"/>
              <a:t>ExpressionTrue</a:t>
            </a:r>
            <a:r>
              <a:rPr lang="fr-FR" dirty="0"/>
              <a:t> </a:t>
            </a:r>
            <a:r>
              <a:rPr lang="fr-FR" dirty="0">
                <a:solidFill>
                  <a:srgbClr val="C00000"/>
                </a:solidFill>
              </a:rPr>
              <a:t>:</a:t>
            </a:r>
            <a:r>
              <a:rPr lang="fr-FR" dirty="0"/>
              <a:t>  </a:t>
            </a:r>
            <a:r>
              <a:rPr lang="fr-FR" dirty="0" err="1"/>
              <a:t>expressionFalse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7949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B97C-52C0-45EB-A6EB-71A85E6C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 Switch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BBA42-D9B7-43A4-8819-08613B24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53" y="1476462"/>
            <a:ext cx="10632347" cy="47005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Use the switch statement to select one of many code blocks to be executed.</a:t>
            </a:r>
          </a:p>
          <a:p>
            <a:pPr marL="0" indent="0">
              <a:buNone/>
            </a:pPr>
            <a:r>
              <a:rPr lang="fr-FR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Syntax</a:t>
            </a:r>
            <a:endParaRPr lang="fr-FR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switch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/>
              <a:t>expression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case</a:t>
            </a:r>
            <a:r>
              <a:rPr lang="en-US" dirty="0"/>
              <a:t> 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code block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F0"/>
                </a:solidFill>
              </a:rPr>
              <a:t>break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case</a:t>
            </a:r>
            <a:r>
              <a:rPr lang="en-US" dirty="0"/>
              <a:t> 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code block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F0"/>
                </a:solidFill>
              </a:rPr>
              <a:t>break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default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// code block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4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B97C-52C0-45EB-A6EB-71A85E6C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 Switch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BBA42-D9B7-43A4-8819-08613B24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53" y="1476462"/>
            <a:ext cx="10632347" cy="4700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how it works: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switch expression is evaluated once.</a:t>
            </a:r>
          </a:p>
          <a:p>
            <a:r>
              <a:rPr lang="en-US" dirty="0"/>
              <a:t>The value of the expression is compared with the values of each case.</a:t>
            </a:r>
          </a:p>
          <a:p>
            <a:r>
              <a:rPr lang="en-US" dirty="0"/>
              <a:t>If there is a match, the associated block of code is executed.</a:t>
            </a:r>
          </a:p>
          <a:p>
            <a:r>
              <a:rPr lang="en-US" dirty="0"/>
              <a:t>The break and default keywords are optional</a:t>
            </a:r>
          </a:p>
        </p:txBody>
      </p:sp>
    </p:spTree>
    <p:extLst>
      <p:ext uri="{BB962C8B-B14F-4D97-AF65-F5344CB8AC3E}">
        <p14:creationId xmlns:p14="http://schemas.microsoft.com/office/powerpoint/2010/main" val="3611378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574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Conditionals</vt:lpstr>
      <vt:lpstr>Conditionals</vt:lpstr>
      <vt:lpstr>Conditionals</vt:lpstr>
      <vt:lpstr>The if Statement</vt:lpstr>
      <vt:lpstr>The else Statement</vt:lpstr>
      <vt:lpstr>The else if Statement</vt:lpstr>
      <vt:lpstr>Ternary Operator </vt:lpstr>
      <vt:lpstr>Java Switch</vt:lpstr>
      <vt:lpstr>Java Switch</vt:lpstr>
      <vt:lpstr>Java Switch</vt:lpstr>
      <vt:lpstr>Java Switch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Conditionals</dc:title>
  <dc:creator>CROWNEHS, FRA-Nantesehs</dc:creator>
  <cp:lastModifiedBy>CROWNEHS, FRA-Nantesehs</cp:lastModifiedBy>
  <cp:revision>9</cp:revision>
  <dcterms:created xsi:type="dcterms:W3CDTF">2022-08-02T06:19:15Z</dcterms:created>
  <dcterms:modified xsi:type="dcterms:W3CDTF">2022-08-02T12:22:02Z</dcterms:modified>
</cp:coreProperties>
</file>