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82463-959C-4874-B0AE-4E5A62630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6D7C1-3D08-4E93-B9CC-4E64B723E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36D65-6AB5-4130-BEFB-CACD60C7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D6D0-6D08-4D31-A3C7-D5C7D3E806FE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5241-515A-48C9-8BF2-9BA17CDA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5DC49-A450-4AF5-ADE2-B5B63E5E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EC3A-F592-464C-999D-5F1C9E6CC0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13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09E0-B076-4BCB-814D-25668735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513E0-D97A-4499-BDBD-B83EAFC61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E9934-7F21-4B92-B33F-15628420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D6D0-6D08-4D31-A3C7-D5C7D3E806FE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A9A37-9827-4D95-ADE9-007CFF59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F77A4-DB04-4EF2-89E7-23DD3442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EC3A-F592-464C-999D-5F1C9E6CC0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02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8C7745-B8B7-4EEF-865B-72707FE8D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4A939-8C71-4095-AE4E-88BCCA7C7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FFAF-1410-4B0C-AE16-FDDD64D9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D6D0-6D08-4D31-A3C7-D5C7D3E806FE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3EB1A-2945-4323-A876-C86CBEBF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FF1EE-8D5A-468F-8443-A40E1FDC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EC3A-F592-464C-999D-5F1C9E6CC0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69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C236-AF2F-4166-9F3C-C7CF6629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034E4-4F4A-4EA2-9D6C-C53466090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02031-32D7-4DB3-AF0E-7F88AAEF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D6D0-6D08-4D31-A3C7-D5C7D3E806FE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FE5B8-DDA5-4D73-B632-8BDB78B8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0CED4-B31D-4E25-AFB5-B4CD3C51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EC3A-F592-464C-999D-5F1C9E6CC0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67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2633-82AD-4CCB-92D3-E5B60051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067F0-79BA-44CD-9FCD-A527C0E35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499F7-54CF-4445-BA0E-ED021A4F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D6D0-6D08-4D31-A3C7-D5C7D3E806FE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86C36-F227-4E3E-98D7-F688D644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42DB7-8CAB-45F2-A7B1-EC55E3D5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EC3A-F592-464C-999D-5F1C9E6CC0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19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AB52-806A-4D94-A0F3-559717E2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D1780-73F7-4D55-8F6A-B3B17A3E6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A3F59-7F7A-47F1-AB84-545CB9092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294F7-706B-4A08-BB7A-49F3BDF26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D6D0-6D08-4D31-A3C7-D5C7D3E806FE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E2C0B-8406-4E89-A0A7-0C6FA48BD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D0340-31B3-49B6-81C0-DECDDF83B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EC3A-F592-464C-999D-5F1C9E6CC0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41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7515-1E06-4AD0-B1F9-8E6E6116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83AF0-29C1-4F76-B55F-519B2420B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97C54-5EF4-4CB7-9E5D-3E54379BF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6B2D50-951C-4764-8874-2FD535481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52813-0DF7-4B5B-81C6-EDB562482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366D92-91FC-4EF6-BC22-6E1F4A66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D6D0-6D08-4D31-A3C7-D5C7D3E806FE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B0679-CACC-4805-A214-03D37A86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889524-BDB0-4891-ADF9-23DB9EEE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EC3A-F592-464C-999D-5F1C9E6CC0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33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9701-C227-4CC8-BF9F-68E92644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1616E-B459-4FA3-B07A-93729C35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D6D0-6D08-4D31-A3C7-D5C7D3E806FE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5B007-AE75-4E28-96DF-899458BA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E6159-1335-4D54-92A1-167681BA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EC3A-F592-464C-999D-5F1C9E6CC0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6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1B936A-33C5-451E-90B7-1AC8176E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D6D0-6D08-4D31-A3C7-D5C7D3E806FE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84A1D-2487-493A-AAB7-719581EE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A3FFE-2F46-44E3-86F5-E1147EF7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EC3A-F592-464C-999D-5F1C9E6CC0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08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944F-3B8F-4030-9885-DDC309F9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2B206-898F-42F3-8587-676C525D3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37F4E-B3BA-47D0-907C-B10FE3AD3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BADA6-5A21-4AD9-A697-6B2CB890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D6D0-6D08-4D31-A3C7-D5C7D3E806FE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1C9A8-678D-4BA6-8F10-7AD29143E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D787D-C76B-42B2-9292-0FBB7EE6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EC3A-F592-464C-999D-5F1C9E6CC0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72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49A3-F744-4245-9BD5-8FE173B7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69E15-D27A-455D-A0A0-45074BCF5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52E3E-E174-455C-B9A1-2D0B3042B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41960-4E9B-4EB3-BBAA-EA468AEB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D6D0-6D08-4D31-A3C7-D5C7D3E806FE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29854-A9AC-4F19-AF62-7E901DB3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65F79-7D9A-42FB-AF00-87ED2D51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EC3A-F592-464C-999D-5F1C9E6CC0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98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6ADDD-0812-4F4F-9A9E-233D5098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915DF-8661-4B65-8161-44F256DEF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6DFEB-6E02-48B5-84C6-8286BDC67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BD6D0-6D08-4D31-A3C7-D5C7D3E806FE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0381A-424E-4033-8CDD-2EDC7C427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9A72B-9A21-442C-810C-F0D3C293E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4EC3A-F592-464C-999D-5F1C9E6CC0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66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A62F-9B30-47DC-910D-15D1B8BE5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Java Break and Continue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6D977-6A30-4AD2-8FBC-AFD5BFE9D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92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3B77-A4C0-4418-9C84-50D127E9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146FC-AB8B-4F81-8523-16AAE6279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break statement can also be used to jump out of a loop.</a:t>
            </a:r>
          </a:p>
          <a:p>
            <a:pPr marL="0" indent="0">
              <a:buNone/>
            </a:pPr>
            <a:r>
              <a:rPr lang="en-US" dirty="0"/>
              <a:t>This example stops the loop when </a:t>
            </a:r>
            <a:r>
              <a:rPr lang="en-US" dirty="0" err="1"/>
              <a:t>i</a:t>
            </a:r>
            <a:r>
              <a:rPr lang="en-US" dirty="0"/>
              <a:t> is equal to 4:</a:t>
            </a:r>
          </a:p>
          <a:p>
            <a:pPr marL="0" indent="0">
              <a:buNone/>
            </a:pPr>
            <a:r>
              <a:rPr lang="nn-NO" dirty="0">
                <a:solidFill>
                  <a:srgbClr val="00B0F0"/>
                </a:solidFill>
              </a:rPr>
              <a:t>for</a:t>
            </a:r>
            <a:r>
              <a:rPr lang="nn-NO" dirty="0"/>
              <a:t> (int i </a:t>
            </a:r>
            <a:r>
              <a:rPr lang="nn-NO" dirty="0">
                <a:solidFill>
                  <a:srgbClr val="C00000"/>
                </a:solidFill>
              </a:rPr>
              <a:t>=</a:t>
            </a:r>
            <a:r>
              <a:rPr lang="nn-NO" dirty="0"/>
              <a:t> </a:t>
            </a:r>
            <a:r>
              <a:rPr lang="nn-NO" dirty="0">
                <a:solidFill>
                  <a:srgbClr val="7030A0"/>
                </a:solidFill>
              </a:rPr>
              <a:t>0</a:t>
            </a:r>
            <a:r>
              <a:rPr lang="nn-NO" dirty="0">
                <a:solidFill>
                  <a:schemeClr val="bg1">
                    <a:lumMod val="50000"/>
                  </a:schemeClr>
                </a:solidFill>
              </a:rPr>
              <a:t>;</a:t>
            </a:r>
            <a:r>
              <a:rPr lang="nn-NO" dirty="0"/>
              <a:t> i </a:t>
            </a:r>
            <a:r>
              <a:rPr lang="nn-NO" dirty="0">
                <a:solidFill>
                  <a:srgbClr val="C00000"/>
                </a:solidFill>
              </a:rPr>
              <a:t>&lt;</a:t>
            </a:r>
            <a:r>
              <a:rPr lang="nn-NO" dirty="0"/>
              <a:t> </a:t>
            </a:r>
            <a:r>
              <a:rPr lang="nn-NO" dirty="0">
                <a:solidFill>
                  <a:srgbClr val="7030A0"/>
                </a:solidFill>
              </a:rPr>
              <a:t>10</a:t>
            </a:r>
            <a:r>
              <a:rPr lang="nn-NO" dirty="0">
                <a:solidFill>
                  <a:schemeClr val="bg1">
                    <a:lumMod val="50000"/>
                  </a:schemeClr>
                </a:solidFill>
              </a:rPr>
              <a:t>;</a:t>
            </a:r>
            <a:r>
              <a:rPr lang="nn-NO" dirty="0"/>
              <a:t> i</a:t>
            </a:r>
            <a:r>
              <a:rPr lang="nn-NO" dirty="0">
                <a:solidFill>
                  <a:srgbClr val="C00000"/>
                </a:solidFill>
              </a:rPr>
              <a:t>++</a:t>
            </a:r>
            <a:r>
              <a:rPr lang="nn-NO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nn-NO" dirty="0"/>
              <a:t> </a:t>
            </a:r>
            <a:r>
              <a:rPr lang="nn-NO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nn-NO" dirty="0"/>
              <a:t>  if </a:t>
            </a:r>
            <a:r>
              <a:rPr lang="nn-N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nn-NO" dirty="0"/>
              <a:t>i </a:t>
            </a:r>
            <a:r>
              <a:rPr lang="nn-NO" dirty="0">
                <a:solidFill>
                  <a:srgbClr val="C00000"/>
                </a:solidFill>
              </a:rPr>
              <a:t>==</a:t>
            </a:r>
            <a:r>
              <a:rPr lang="nn-NO" dirty="0"/>
              <a:t> </a:t>
            </a:r>
            <a:r>
              <a:rPr lang="nn-NO" dirty="0">
                <a:solidFill>
                  <a:srgbClr val="7030A0"/>
                </a:solidFill>
              </a:rPr>
              <a:t>4</a:t>
            </a:r>
            <a:r>
              <a:rPr lang="nn-NO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nn-NO" dirty="0"/>
              <a:t>    </a:t>
            </a:r>
            <a:r>
              <a:rPr lang="nn-NO" dirty="0">
                <a:solidFill>
                  <a:srgbClr val="00B0F0"/>
                </a:solidFill>
              </a:rPr>
              <a:t>break</a:t>
            </a:r>
            <a:r>
              <a:rPr lang="nn-NO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nn-NO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nn-NO" dirty="0"/>
              <a:t>  </a:t>
            </a:r>
            <a:r>
              <a:rPr lang="nn-NO" dirty="0">
                <a:solidFill>
                  <a:srgbClr val="FF0000"/>
                </a:solidFill>
              </a:rPr>
              <a:t>System</a:t>
            </a:r>
            <a:r>
              <a:rPr lang="nn-NO" dirty="0"/>
              <a:t>.out.</a:t>
            </a:r>
            <a:r>
              <a:rPr lang="nn-NO" dirty="0">
                <a:solidFill>
                  <a:srgbClr val="FF0000"/>
                </a:solidFill>
              </a:rPr>
              <a:t>println</a:t>
            </a:r>
            <a:r>
              <a:rPr lang="nn-N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nn-NO" dirty="0"/>
              <a:t>i</a:t>
            </a:r>
            <a:r>
              <a:rPr lang="nn-N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nn-NO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225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3B77-A4C0-4418-9C84-50D127E9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146FC-AB8B-4F81-8523-16AAE6279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continue</a:t>
            </a:r>
            <a:r>
              <a:rPr lang="en-US" dirty="0"/>
              <a:t> statement breaks one iteration (in the loop), if a specified condition occurs, and continues with the next iteration in the loop.</a:t>
            </a:r>
          </a:p>
          <a:p>
            <a:pPr marL="0" indent="0">
              <a:buNone/>
            </a:pPr>
            <a:r>
              <a:rPr lang="en-US" dirty="0"/>
              <a:t>This example skips the value of 4:</a:t>
            </a:r>
          </a:p>
          <a:p>
            <a:pPr marL="0" indent="0">
              <a:buNone/>
            </a:pPr>
            <a:r>
              <a:rPr lang="fr-FR" dirty="0"/>
              <a:t>Example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nn-NO" dirty="0">
                <a:solidFill>
                  <a:srgbClr val="00B0F0"/>
                </a:solidFill>
              </a:rPr>
              <a:t>for</a:t>
            </a:r>
            <a:r>
              <a:rPr lang="nn-NO" dirty="0"/>
              <a:t> </a:t>
            </a:r>
            <a:r>
              <a:rPr lang="nn-N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nn-NO" dirty="0"/>
              <a:t>int i </a:t>
            </a:r>
            <a:r>
              <a:rPr lang="nn-NO" dirty="0">
                <a:solidFill>
                  <a:srgbClr val="C00000"/>
                </a:solidFill>
              </a:rPr>
              <a:t>=</a:t>
            </a:r>
            <a:r>
              <a:rPr lang="nn-NO" dirty="0"/>
              <a:t> </a:t>
            </a:r>
            <a:r>
              <a:rPr lang="nn-NO" dirty="0">
                <a:solidFill>
                  <a:srgbClr val="7030A0"/>
                </a:solidFill>
              </a:rPr>
              <a:t>0</a:t>
            </a:r>
            <a:r>
              <a:rPr lang="nn-NO" dirty="0">
                <a:solidFill>
                  <a:schemeClr val="bg1">
                    <a:lumMod val="50000"/>
                  </a:schemeClr>
                </a:solidFill>
              </a:rPr>
              <a:t>;</a:t>
            </a:r>
            <a:r>
              <a:rPr lang="nn-NO" dirty="0"/>
              <a:t> i </a:t>
            </a:r>
            <a:r>
              <a:rPr lang="nn-NO" dirty="0">
                <a:solidFill>
                  <a:srgbClr val="C00000"/>
                </a:solidFill>
              </a:rPr>
              <a:t>&lt;</a:t>
            </a:r>
            <a:r>
              <a:rPr lang="nn-NO" dirty="0"/>
              <a:t> </a:t>
            </a:r>
            <a:r>
              <a:rPr lang="nn-NO" dirty="0">
                <a:solidFill>
                  <a:srgbClr val="7030A0"/>
                </a:solidFill>
              </a:rPr>
              <a:t>10</a:t>
            </a:r>
            <a:r>
              <a:rPr lang="nn-NO" dirty="0">
                <a:solidFill>
                  <a:schemeClr val="bg1">
                    <a:lumMod val="50000"/>
                  </a:schemeClr>
                </a:solidFill>
              </a:rPr>
              <a:t>;</a:t>
            </a:r>
            <a:r>
              <a:rPr lang="nn-NO" dirty="0"/>
              <a:t> i</a:t>
            </a:r>
            <a:r>
              <a:rPr lang="nn-NO" dirty="0">
                <a:solidFill>
                  <a:srgbClr val="C00000"/>
                </a:solidFill>
              </a:rPr>
              <a:t>++)</a:t>
            </a:r>
            <a:r>
              <a:rPr lang="nn-NO" dirty="0"/>
              <a:t> </a:t>
            </a:r>
            <a:r>
              <a:rPr lang="nn-NO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nn-NO" dirty="0"/>
              <a:t>  if </a:t>
            </a:r>
            <a:r>
              <a:rPr lang="nn-N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nn-NO" dirty="0"/>
              <a:t>i </a:t>
            </a:r>
            <a:r>
              <a:rPr lang="nn-NO" dirty="0">
                <a:solidFill>
                  <a:srgbClr val="C00000"/>
                </a:solidFill>
              </a:rPr>
              <a:t>==</a:t>
            </a:r>
            <a:r>
              <a:rPr lang="nn-NO" dirty="0"/>
              <a:t> </a:t>
            </a:r>
            <a:r>
              <a:rPr lang="nn-NO" dirty="0">
                <a:solidFill>
                  <a:srgbClr val="7030A0"/>
                </a:solidFill>
              </a:rPr>
              <a:t>4</a:t>
            </a:r>
            <a:r>
              <a:rPr lang="nn-NO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nn-NO" dirty="0"/>
              <a:t>    </a:t>
            </a:r>
            <a:r>
              <a:rPr lang="nn-NO" dirty="0">
                <a:solidFill>
                  <a:srgbClr val="00B0F0"/>
                </a:solidFill>
              </a:rPr>
              <a:t>continue</a:t>
            </a:r>
            <a:r>
              <a:rPr lang="nn-NO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nn-NO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nn-NO" dirty="0"/>
              <a:t>  </a:t>
            </a:r>
            <a:r>
              <a:rPr lang="nn-NO" dirty="0">
                <a:solidFill>
                  <a:srgbClr val="FF0000"/>
                </a:solidFill>
              </a:rPr>
              <a:t>System</a:t>
            </a:r>
            <a:r>
              <a:rPr lang="nn-NO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nn-NO" dirty="0"/>
              <a:t>out</a:t>
            </a:r>
            <a:r>
              <a:rPr lang="nn-NO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nn-NO" dirty="0">
                <a:solidFill>
                  <a:srgbClr val="FF0000"/>
                </a:solidFill>
              </a:rPr>
              <a:t>println</a:t>
            </a:r>
            <a:r>
              <a:rPr lang="nn-N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nn-NO" dirty="0"/>
              <a:t>i</a:t>
            </a:r>
            <a:r>
              <a:rPr lang="nn-N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nn-NO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358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145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Java Break and Continue</vt:lpstr>
      <vt:lpstr>Java Break</vt:lpstr>
      <vt:lpstr>Java Continue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Break and Continue</dc:title>
  <dc:creator>CROWNEHS, FRA-Nantesehs</dc:creator>
  <cp:lastModifiedBy>CROWNEHS, FRA-Nantesehs</cp:lastModifiedBy>
  <cp:revision>3</cp:revision>
  <dcterms:created xsi:type="dcterms:W3CDTF">2022-08-02T13:02:44Z</dcterms:created>
  <dcterms:modified xsi:type="dcterms:W3CDTF">2022-08-02T13:12:33Z</dcterms:modified>
</cp:coreProperties>
</file>