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14BA2-B418-4359-BA62-9B27DEFC7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53CFBA-F531-4915-BC30-43E89BF77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B80FB-DAF9-4766-ADA4-3A5056B1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9A29-67B7-4E80-BDC9-AEE5273AF3D2}" type="datetimeFigureOut">
              <a:rPr lang="es-CO" smtClean="0"/>
              <a:t>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BB7DD7-9326-42BB-A644-55FC4F42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F4EAD5-0E21-47C5-9D9B-7354407A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1274-58B5-4EDA-9657-1083DAAC10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511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9856C-0106-424B-A0D5-0D4C6E51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DF1E9B-A067-4154-AD59-13C8CCB38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FC6BA-9DDE-4910-BAEA-63BC7F1F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9A29-67B7-4E80-BDC9-AEE5273AF3D2}" type="datetimeFigureOut">
              <a:rPr lang="es-CO" smtClean="0"/>
              <a:t>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74EDAA-5C80-450E-B5EC-E185A1D0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D1A3C-7707-4214-96F3-67F98024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1274-58B5-4EDA-9657-1083DAAC10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25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5F135F-6989-4CFB-BE73-1B353764F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EDBDAD-73C7-4C3F-9DBD-598147711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B9CF1-1E69-40A1-8F7C-58010B44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9A29-67B7-4E80-BDC9-AEE5273AF3D2}" type="datetimeFigureOut">
              <a:rPr lang="es-CO" smtClean="0"/>
              <a:t>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007B43-D458-4635-AD7E-FB55117A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CB319-DF72-426F-9E33-F6CD7C2D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1274-58B5-4EDA-9657-1083DAAC10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332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FF14D-4D6A-4EE2-AB45-F965A4CA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6C3F8-C1B1-4542-B5D8-6108D3E8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8CC727-1652-4D9E-B57D-53E86C7A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9A29-67B7-4E80-BDC9-AEE5273AF3D2}" type="datetimeFigureOut">
              <a:rPr lang="es-CO" smtClean="0"/>
              <a:t>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EF7409-1D70-44C1-BD0E-F9F403A6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49861-546B-42D0-A3CA-8D060550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1274-58B5-4EDA-9657-1083DAAC10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35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2ED5D-EE84-4624-A074-3D7078A6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9FEE63-36E8-4838-9A9F-4D0041C58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5173AC-424D-4D92-9398-3A45F1EB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9A29-67B7-4E80-BDC9-AEE5273AF3D2}" type="datetimeFigureOut">
              <a:rPr lang="es-CO" smtClean="0"/>
              <a:t>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189F9-A19C-400E-AAD6-C8EBF962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7E4E2-DE1F-4088-8C21-4DBE1F7C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1274-58B5-4EDA-9657-1083DAAC10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292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ED4C5-7100-45C1-BAEF-07BCBFC1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95680-6B10-4D5D-AA80-B0C9184E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AB336E-D9B6-414C-824C-5FE479FB3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DDCB58-E82A-4D5F-BA76-D7775CB2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9A29-67B7-4E80-BDC9-AEE5273AF3D2}" type="datetimeFigureOut">
              <a:rPr lang="es-CO" smtClean="0"/>
              <a:t>2/08/2022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D2D5FF-E685-4246-8C10-C05956C1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B61CDC-691F-4E18-B292-4A13E3A3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1274-58B5-4EDA-9657-1083DAAC10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61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64DF4-5F0F-4EB1-BFA6-1D2B98DA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E532AC-4158-4373-9A35-D9AEF48A3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89DB57-2BC8-46E7-9331-12FFAC621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A4E858-E12F-459B-AA2D-982BAFB2E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F360AC-F7DA-44F6-9DFA-45E0C6156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A4A06D-BE29-489D-B691-4C41F8D8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9A29-67B7-4E80-BDC9-AEE5273AF3D2}" type="datetimeFigureOut">
              <a:rPr lang="es-CO" smtClean="0"/>
              <a:t>2/08/2022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B0E98D-B5BF-4091-A44B-D1688E83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B32F74-946B-4C76-9709-DB5E42F2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1274-58B5-4EDA-9657-1083DAAC10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67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65AD0-C149-4FA6-B5D7-71331A66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F09A2-0536-448F-B4E9-476CC4CF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9A29-67B7-4E80-BDC9-AEE5273AF3D2}" type="datetimeFigureOut">
              <a:rPr lang="es-CO" smtClean="0"/>
              <a:t>2/08/2022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808B7B-209C-48B8-BE20-010B9A25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FA793F-59CB-4B41-B14E-52B9FF6C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1274-58B5-4EDA-9657-1083DAAC10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984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9228BA-E798-4FB2-9F2D-B850C880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9A29-67B7-4E80-BDC9-AEE5273AF3D2}" type="datetimeFigureOut">
              <a:rPr lang="es-CO" smtClean="0"/>
              <a:t>2/08/2022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85636E-9E68-4C2F-8D83-224E430C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5E5783-1F32-42E9-A518-0F964888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1274-58B5-4EDA-9657-1083DAAC10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095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CE671-F47D-4FA7-B856-DFA3E703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FE486-C357-4139-B681-AFD7FD32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1D7392-B461-4B57-8B4D-835AA4385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EE1CDA-2C51-468D-9994-3A74564E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9A29-67B7-4E80-BDC9-AEE5273AF3D2}" type="datetimeFigureOut">
              <a:rPr lang="es-CO" smtClean="0"/>
              <a:t>2/08/2022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6C5181-2C36-4F74-BFAE-041B9965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BCCA1A-2363-4AF8-A433-30A391E6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1274-58B5-4EDA-9657-1083DAAC10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097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217C9-E98B-4249-A1A0-39C17189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19CE5C-8836-45A9-A1F0-BE949EBC1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AF2B5D-0A93-4E65-959A-F52C70526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7AC584-193B-46E0-9BCC-6AD855F5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9A29-67B7-4E80-BDC9-AEE5273AF3D2}" type="datetimeFigureOut">
              <a:rPr lang="es-CO" smtClean="0"/>
              <a:t>2/08/2022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20992A-4B37-49F8-9DA7-B72E7E5A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13FE0-4EB2-48EC-A796-973FDD4E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1274-58B5-4EDA-9657-1083DAAC10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911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7AB817-100F-4B3D-A4A7-7A91E6A0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551CF7-EC82-45C2-88ED-BF4ABE73E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1E3B7A-6446-40C4-A88B-4B0C9B8E3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79A29-67B7-4E80-BDC9-AEE5273AF3D2}" type="datetimeFigureOut">
              <a:rPr lang="es-CO" smtClean="0"/>
              <a:t>2/08/2022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9E4FE0-1053-475F-AD34-2B18E5DFC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46BB96-1597-4CFF-8AF6-EB3E75372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D1274-58B5-4EDA-9657-1083DAAC10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491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30047-C331-4E22-AF4A-9DB69D524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Arrays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55E15F-B160-483C-8475-E7D698F66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757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FA7A8-1651-4F31-880B-C793F7C0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7" y="-125205"/>
            <a:ext cx="10515600" cy="1325563"/>
          </a:xfrm>
        </p:spPr>
        <p:txBody>
          <a:bodyPr/>
          <a:lstStyle/>
          <a:p>
            <a:r>
              <a:rPr lang="es-CO" dirty="0"/>
              <a:t>Multidimensional </a:t>
            </a:r>
            <a:r>
              <a:rPr lang="es-CO" dirty="0" err="1"/>
              <a:t>Arrays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0EA769-B1F8-4E6A-AB24-120B2102D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17" y="818459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Representation of 2D array in Tabular Format: A two – dimensional array can be seen as a table with ‘x’ rows and ‘y’ columns where the row number ranges from 0 to (x-1) and column number ranges from 0 to (y-1). A two – dimensional array ‘x’ with 3 rows and 3 columns is shown below: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E5FD88-7311-4CC2-BBD4-754E0D4F9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34" y="3296215"/>
            <a:ext cx="6601744" cy="27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4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8DC2F-8628-4EF3-9348-1774D68F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Arrays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711292-8B1E-4202-9361-522537E7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Arrays are used to store multiple values in a single variable, instead of declaring separate variables for each value.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declare an array, define the variable type with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square brackets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 </a:t>
            </a:r>
            <a:r>
              <a:rPr lang="es-CO" dirty="0"/>
              <a:t>cars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4362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8DC2F-8628-4EF3-9348-1774D68F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Arrays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711292-8B1E-4202-9361-522537E7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have now declared a variable that holds an array of strings. To insert values to it, we can use an array literal place the values in a comma-separated list, inside curly braces: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[] </a:t>
            </a:r>
            <a:r>
              <a:rPr lang="en-US" dirty="0"/>
              <a:t>cars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en-US" dirty="0">
                <a:solidFill>
                  <a:srgbClr val="00B050"/>
                </a:solidFill>
              </a:rPr>
              <a:t>"Volvo"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dirty="0">
                <a:solidFill>
                  <a:srgbClr val="00B050"/>
                </a:solidFill>
              </a:rPr>
              <a:t> "BMW"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dirty="0">
                <a:solidFill>
                  <a:srgbClr val="00B050"/>
                </a:solidFill>
              </a:rPr>
              <a:t> "Ford"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dirty="0">
                <a:solidFill>
                  <a:srgbClr val="00B050"/>
                </a:solidFill>
              </a:rPr>
              <a:t> "Mazda"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};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an array of integers, you could write:</a:t>
            </a:r>
            <a:endParaRPr lang="en-US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sv-SE" dirty="0">
                <a:solidFill>
                  <a:srgbClr val="00B0F0"/>
                </a:solidFill>
              </a:rPr>
              <a:t>int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[] </a:t>
            </a:r>
            <a:r>
              <a:rPr lang="sv-SE" dirty="0"/>
              <a:t>myNum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 = {</a:t>
            </a:r>
            <a:r>
              <a:rPr lang="sv-SE" dirty="0"/>
              <a:t>10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sv-SE" dirty="0"/>
              <a:t>20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sv-SE" dirty="0"/>
              <a:t>30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sv-SE" dirty="0"/>
              <a:t>40</a:t>
            </a:r>
            <a:r>
              <a:rPr lang="sv-SE" dirty="0">
                <a:solidFill>
                  <a:schemeClr val="bg1">
                    <a:lumMod val="50000"/>
                  </a:schemeClr>
                </a:solidFill>
              </a:rPr>
              <a:t>};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2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BB839-BF92-4548-A3C9-2C4B28FF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Elements of an Array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88C37C-1F9F-4239-85BE-ADAF8FF1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access an array element by referring to the index number.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statement accesses the value of the first element in cars:</a:t>
            </a:r>
          </a:p>
          <a:p>
            <a:pPr marL="0" indent="0">
              <a:buNone/>
            </a:pPr>
            <a:r>
              <a:rPr lang="es-CO" dirty="0" err="1"/>
              <a:t>Example</a:t>
            </a:r>
            <a:r>
              <a:rPr lang="es-CO" dirty="0"/>
              <a:t>:</a:t>
            </a:r>
          </a:p>
          <a:p>
            <a:pPr marL="0" indent="0">
              <a:buNone/>
            </a:pP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cars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es-CO" dirty="0">
                <a:solidFill>
                  <a:srgbClr val="00B050"/>
                </a:solidFill>
              </a:rPr>
              <a:t>"Volvo", "BMW", "Ford", "Mazda"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};</a:t>
            </a:r>
          </a:p>
          <a:p>
            <a:pPr marL="0" indent="0">
              <a:buNone/>
            </a:pP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/>
              <a:t>cars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s-CO" dirty="0">
                <a:solidFill>
                  <a:srgbClr val="C00000"/>
                </a:solidFill>
              </a:rPr>
              <a:t>0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]);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// Outputs Volvo</a:t>
            </a:r>
          </a:p>
        </p:txBody>
      </p:sp>
    </p:spTree>
    <p:extLst>
      <p:ext uri="{BB962C8B-B14F-4D97-AF65-F5344CB8AC3E}">
        <p14:creationId xmlns:p14="http://schemas.microsoft.com/office/powerpoint/2010/main" val="306745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BB839-BF92-4548-A3C9-2C4B28FF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an Array Element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88C37C-1F9F-4239-85BE-ADAF8FF1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change the value of a specific element, refer to the index number: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s-CO" dirty="0" err="1"/>
              <a:t>Example</a:t>
            </a:r>
            <a:r>
              <a:rPr lang="es-CO" dirty="0"/>
              <a:t>:</a:t>
            </a:r>
          </a:p>
          <a:p>
            <a:pPr marL="0" indent="0" algn="l">
              <a:buNone/>
            </a:pPr>
            <a:r>
              <a:rPr lang="es-CO" dirty="0"/>
              <a:t>cars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s-CO" dirty="0">
                <a:solidFill>
                  <a:srgbClr val="7030A0"/>
                </a:solidFill>
              </a:rPr>
              <a:t>0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00B050"/>
                </a:solidFill>
              </a:rPr>
              <a:t>"Opel"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3958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BB839-BF92-4548-A3C9-2C4B28FF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Length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88C37C-1F9F-4239-85BE-ADAF8FF1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find out how many elements an array has, use the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length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property: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s-CO" dirty="0" err="1"/>
              <a:t>Example</a:t>
            </a:r>
            <a:r>
              <a:rPr lang="es-CO" dirty="0"/>
              <a:t>:</a:t>
            </a:r>
          </a:p>
          <a:p>
            <a:pPr marL="0" indent="0" algn="l">
              <a:buNone/>
            </a:pP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cars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es-CO" dirty="0">
                <a:solidFill>
                  <a:srgbClr val="00B050"/>
                </a:solidFill>
              </a:rPr>
              <a:t>"Volvo"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>
                <a:solidFill>
                  <a:srgbClr val="00B050"/>
                </a:solidFill>
              </a:rPr>
              <a:t> "BMW"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>
                <a:solidFill>
                  <a:srgbClr val="00B050"/>
                </a:solidFill>
              </a:rPr>
              <a:t> "Ford"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>
                <a:solidFill>
                  <a:srgbClr val="00B050"/>
                </a:solidFill>
              </a:rPr>
              <a:t> "Mazda"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};</a:t>
            </a:r>
          </a:p>
          <a:p>
            <a:pPr marL="0" indent="0" algn="l">
              <a:buNone/>
            </a:pP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length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 algn="l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// Outputs 4</a:t>
            </a:r>
          </a:p>
        </p:txBody>
      </p:sp>
    </p:spTree>
    <p:extLst>
      <p:ext uri="{BB962C8B-B14F-4D97-AF65-F5344CB8AC3E}">
        <p14:creationId xmlns:p14="http://schemas.microsoft.com/office/powerpoint/2010/main" val="65553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CD667-8977-4552-A918-70FA7587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Loop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</a:t>
            </a:r>
            <a:r>
              <a:rPr lang="es-CO" dirty="0" err="1"/>
              <a:t>an</a:t>
            </a:r>
            <a:r>
              <a:rPr lang="es-CO" dirty="0"/>
              <a:t> 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56C6D-213B-41FE-B6B4-C5563F4F4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loop through the array elements with the for </a:t>
            </a:r>
            <a:r>
              <a:rPr lang="en-US" dirty="0">
                <a:solidFill>
                  <a:srgbClr val="FF0000"/>
                </a:solidFill>
              </a:rPr>
              <a:t>loop</a:t>
            </a:r>
            <a:r>
              <a:rPr lang="en-US" dirty="0"/>
              <a:t>, and use the </a:t>
            </a:r>
            <a:r>
              <a:rPr lang="en-US" dirty="0">
                <a:solidFill>
                  <a:srgbClr val="FF0000"/>
                </a:solidFill>
              </a:rPr>
              <a:t>length</a:t>
            </a:r>
            <a:r>
              <a:rPr lang="en-US" dirty="0"/>
              <a:t> property to specify how many times the loop should run.</a:t>
            </a:r>
          </a:p>
          <a:p>
            <a:pPr marL="0" indent="0">
              <a:buNone/>
            </a:pPr>
            <a:r>
              <a:rPr lang="en-US" dirty="0"/>
              <a:t>The following example outputs all elements in the cars array:</a:t>
            </a:r>
          </a:p>
          <a:p>
            <a:pPr marL="0" indent="0">
              <a:buNone/>
            </a:pP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s-CO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s-CO" dirty="0" err="1"/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cars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es-CO" dirty="0">
                <a:solidFill>
                  <a:srgbClr val="00B050"/>
                </a:solidFill>
              </a:rPr>
              <a:t>"Volvo"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>
                <a:solidFill>
                  <a:srgbClr val="00B050"/>
                </a:solidFill>
              </a:rPr>
              <a:t> "BMW"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>
                <a:solidFill>
                  <a:srgbClr val="00B050"/>
                </a:solidFill>
              </a:rPr>
              <a:t> "Ford"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>
                <a:solidFill>
                  <a:srgbClr val="00B050"/>
                </a:solidFill>
              </a:rPr>
              <a:t> "Mazda"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};</a:t>
            </a:r>
          </a:p>
          <a:p>
            <a:pPr marL="0" indent="0">
              <a:buNone/>
            </a:pPr>
            <a:r>
              <a:rPr lang="es-CO" dirty="0" err="1">
                <a:solidFill>
                  <a:srgbClr val="00B0F0"/>
                </a:solidFill>
              </a:rPr>
              <a:t>for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00B0F0"/>
                </a:solidFill>
              </a:rPr>
              <a:t>int</a:t>
            </a:r>
            <a:r>
              <a:rPr lang="es-CO" dirty="0"/>
              <a:t> i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7030A0"/>
                </a:solidFill>
              </a:rPr>
              <a:t>0</a:t>
            </a:r>
            <a:r>
              <a:rPr lang="es-CO" dirty="0"/>
              <a:t>; i </a:t>
            </a:r>
            <a:r>
              <a:rPr lang="es-CO" dirty="0">
                <a:solidFill>
                  <a:srgbClr val="C00000"/>
                </a:solidFill>
              </a:rPr>
              <a:t>&lt;</a:t>
            </a:r>
            <a:r>
              <a:rPr lang="es-CO" dirty="0"/>
              <a:t> 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length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es-CO" dirty="0"/>
              <a:t> i</a:t>
            </a:r>
            <a:r>
              <a:rPr lang="es-CO" dirty="0">
                <a:solidFill>
                  <a:srgbClr val="C00000"/>
                </a:solidFill>
              </a:rPr>
              <a:t>++</a:t>
            </a:r>
            <a:r>
              <a:rPr lang="es-CO" dirty="0"/>
              <a:t>) 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/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/>
              <a:t>cars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s-CO" dirty="0"/>
              <a:t>i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]);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1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09532-179A-4C3D-8A3F-1517ABA4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an Array with For-Each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5421BC-1AF4-4B3B-A65E-989B65C1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also a "for-each" loop, which is used exclusively to loop through elements in arrays:</a:t>
            </a:r>
          </a:p>
          <a:p>
            <a:pPr marL="0" indent="0">
              <a:buNone/>
            </a:pPr>
            <a:r>
              <a:rPr lang="es-CO" dirty="0" err="1"/>
              <a:t>Syntax</a:t>
            </a:r>
            <a:endParaRPr lang="en-US" dirty="0"/>
          </a:p>
          <a:p>
            <a:pPr marL="0" indent="0">
              <a:buNone/>
            </a:pPr>
            <a:r>
              <a:rPr lang="es-CO" dirty="0" err="1">
                <a:solidFill>
                  <a:srgbClr val="00B0F0"/>
                </a:solidFill>
              </a:rPr>
              <a:t>for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s-CO" dirty="0" err="1"/>
              <a:t>type</a:t>
            </a:r>
            <a:r>
              <a:rPr lang="es-CO" dirty="0"/>
              <a:t> variable : </a:t>
            </a:r>
            <a:r>
              <a:rPr lang="es-CO" dirty="0" err="1"/>
              <a:t>arrayname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>
                <a:solidFill>
                  <a:srgbClr val="C00000"/>
                </a:solidFill>
              </a:rPr>
              <a:t>...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171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FA7A8-1651-4F31-880B-C793F7C0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Multidimensional </a:t>
            </a:r>
            <a:r>
              <a:rPr lang="es-CO" dirty="0" err="1"/>
              <a:t>Arrays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0EA769-B1F8-4E6A-AB24-120B2102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multidimensional array is an array of arrays.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 two-dimensional array, add each array within its own set of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curly braces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s-CO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s-CO" dirty="0" err="1">
                <a:solidFill>
                  <a:srgbClr val="00B0F0"/>
                </a:solidFill>
              </a:rPr>
              <a:t>int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[][]</a:t>
            </a:r>
            <a:r>
              <a:rPr lang="es-CO" dirty="0"/>
              <a:t> </a:t>
            </a:r>
            <a:r>
              <a:rPr lang="es-CO" dirty="0" err="1"/>
              <a:t>myNumbers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 {</a:t>
            </a:r>
            <a:r>
              <a:rPr lang="es-CO" dirty="0">
                <a:solidFill>
                  <a:srgbClr val="7030A0"/>
                </a:solidFill>
              </a:rPr>
              <a:t>1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/>
              <a:t> </a:t>
            </a:r>
            <a:r>
              <a:rPr lang="es-CO" dirty="0">
                <a:solidFill>
                  <a:srgbClr val="7030A0"/>
                </a:solidFill>
              </a:rPr>
              <a:t>2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/>
              <a:t> </a:t>
            </a:r>
            <a:r>
              <a:rPr lang="es-CO" dirty="0">
                <a:solidFill>
                  <a:srgbClr val="7030A0"/>
                </a:solidFill>
              </a:rPr>
              <a:t>3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/>
              <a:t> </a:t>
            </a:r>
            <a:r>
              <a:rPr lang="es-CO" dirty="0">
                <a:solidFill>
                  <a:srgbClr val="7030A0"/>
                </a:solidFill>
              </a:rPr>
              <a:t>4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}, {</a:t>
            </a:r>
            <a:r>
              <a:rPr lang="es-CO" dirty="0">
                <a:solidFill>
                  <a:srgbClr val="7030A0"/>
                </a:solidFill>
              </a:rPr>
              <a:t>5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/>
              <a:t> </a:t>
            </a:r>
            <a:r>
              <a:rPr lang="es-CO" dirty="0">
                <a:solidFill>
                  <a:srgbClr val="7030A0"/>
                </a:solidFill>
              </a:rPr>
              <a:t>6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s-CO" dirty="0"/>
              <a:t> </a:t>
            </a:r>
            <a:r>
              <a:rPr lang="es-CO" dirty="0">
                <a:solidFill>
                  <a:srgbClr val="7030A0"/>
                </a:solidFill>
              </a:rPr>
              <a:t>7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 };</a:t>
            </a:r>
          </a:p>
        </p:txBody>
      </p:sp>
    </p:spTree>
    <p:extLst>
      <p:ext uri="{BB962C8B-B14F-4D97-AF65-F5344CB8AC3E}">
        <p14:creationId xmlns:p14="http://schemas.microsoft.com/office/powerpoint/2010/main" val="1636069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505</Words>
  <Application>Microsoft Office PowerPoint</Application>
  <PresentationFormat>Panorámica</PresentationFormat>
  <Paragraphs>50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Verdana</vt:lpstr>
      <vt:lpstr>Tema de Office</vt:lpstr>
      <vt:lpstr>Java Arrays</vt:lpstr>
      <vt:lpstr>Java Arrays</vt:lpstr>
      <vt:lpstr>Java Arrays</vt:lpstr>
      <vt:lpstr>Access the Elements of an Array</vt:lpstr>
      <vt:lpstr>Change an Array Element</vt:lpstr>
      <vt:lpstr>Array Length</vt:lpstr>
      <vt:lpstr>Loop Through an Array</vt:lpstr>
      <vt:lpstr>Loop Through an Array with For-Each</vt:lpstr>
      <vt:lpstr>Multidimensional Arrays</vt:lpstr>
      <vt:lpstr>Multidimensional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Arrays</dc:title>
  <dc:creator>jhonatan cagua herrera</dc:creator>
  <cp:lastModifiedBy>jhonatan cagua herrera</cp:lastModifiedBy>
  <cp:revision>7</cp:revision>
  <dcterms:created xsi:type="dcterms:W3CDTF">2022-08-02T20:23:21Z</dcterms:created>
  <dcterms:modified xsi:type="dcterms:W3CDTF">2022-08-02T21:18:57Z</dcterms:modified>
</cp:coreProperties>
</file>