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CC3EB-6433-49FE-B013-AB221B5ADD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9E6C5242-D74D-4F7D-B71C-CCC61E810F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993E781B-F78E-451D-9B0D-471F80835554}"/>
              </a:ext>
            </a:extLst>
          </p:cNvPr>
          <p:cNvSpPr>
            <a:spLocks noGrp="1"/>
          </p:cNvSpPr>
          <p:nvPr>
            <p:ph type="dt" sz="half" idx="10"/>
          </p:nvPr>
        </p:nvSpPr>
        <p:spPr/>
        <p:txBody>
          <a:bodyPr/>
          <a:lstStyle/>
          <a:p>
            <a:fld id="{AF920483-7FA1-486A-9DF8-3FF7BFB7AAE2}" type="datetimeFigureOut">
              <a:rPr lang="fr-FR" smtClean="0"/>
              <a:t>03/08/2022</a:t>
            </a:fld>
            <a:endParaRPr lang="fr-FR"/>
          </a:p>
        </p:txBody>
      </p:sp>
      <p:sp>
        <p:nvSpPr>
          <p:cNvPr id="5" name="Footer Placeholder 4">
            <a:extLst>
              <a:ext uri="{FF2B5EF4-FFF2-40B4-BE49-F238E27FC236}">
                <a16:creationId xmlns:a16="http://schemas.microsoft.com/office/drawing/2014/main" id="{CDD8B7FD-49E9-4CE8-9BE4-63A3495C3366}"/>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40D42203-6332-4ABB-8C39-7F81179E25C5}"/>
              </a:ext>
            </a:extLst>
          </p:cNvPr>
          <p:cNvSpPr>
            <a:spLocks noGrp="1"/>
          </p:cNvSpPr>
          <p:nvPr>
            <p:ph type="sldNum" sz="quarter" idx="12"/>
          </p:nvPr>
        </p:nvSpPr>
        <p:spPr/>
        <p:txBody>
          <a:bodyPr/>
          <a:lstStyle/>
          <a:p>
            <a:fld id="{916DE63F-83FA-4C37-8E83-B6CC2E670965}" type="slidenum">
              <a:rPr lang="fr-FR" smtClean="0"/>
              <a:t>‹#›</a:t>
            </a:fld>
            <a:endParaRPr lang="fr-FR"/>
          </a:p>
        </p:txBody>
      </p:sp>
    </p:spTree>
    <p:extLst>
      <p:ext uri="{BB962C8B-B14F-4D97-AF65-F5344CB8AC3E}">
        <p14:creationId xmlns:p14="http://schemas.microsoft.com/office/powerpoint/2010/main" val="843253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48AC8-19FC-45AB-9D2D-CBBBFC11B38D}"/>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DD559148-8EE0-42B3-BD97-F1DEE92A76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AD12BD61-3BEE-490F-B603-E7947512DF9E}"/>
              </a:ext>
            </a:extLst>
          </p:cNvPr>
          <p:cNvSpPr>
            <a:spLocks noGrp="1"/>
          </p:cNvSpPr>
          <p:nvPr>
            <p:ph type="dt" sz="half" idx="10"/>
          </p:nvPr>
        </p:nvSpPr>
        <p:spPr/>
        <p:txBody>
          <a:bodyPr/>
          <a:lstStyle/>
          <a:p>
            <a:fld id="{AF920483-7FA1-486A-9DF8-3FF7BFB7AAE2}" type="datetimeFigureOut">
              <a:rPr lang="fr-FR" smtClean="0"/>
              <a:t>03/08/2022</a:t>
            </a:fld>
            <a:endParaRPr lang="fr-FR"/>
          </a:p>
        </p:txBody>
      </p:sp>
      <p:sp>
        <p:nvSpPr>
          <p:cNvPr id="5" name="Footer Placeholder 4">
            <a:extLst>
              <a:ext uri="{FF2B5EF4-FFF2-40B4-BE49-F238E27FC236}">
                <a16:creationId xmlns:a16="http://schemas.microsoft.com/office/drawing/2014/main" id="{1000A02F-E256-4EF4-AF9E-F8C64A1F7A01}"/>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42775C23-994E-42B5-ADF7-A1CB4C7BAA4D}"/>
              </a:ext>
            </a:extLst>
          </p:cNvPr>
          <p:cNvSpPr>
            <a:spLocks noGrp="1"/>
          </p:cNvSpPr>
          <p:nvPr>
            <p:ph type="sldNum" sz="quarter" idx="12"/>
          </p:nvPr>
        </p:nvSpPr>
        <p:spPr/>
        <p:txBody>
          <a:bodyPr/>
          <a:lstStyle/>
          <a:p>
            <a:fld id="{916DE63F-83FA-4C37-8E83-B6CC2E670965}" type="slidenum">
              <a:rPr lang="fr-FR" smtClean="0"/>
              <a:t>‹#›</a:t>
            </a:fld>
            <a:endParaRPr lang="fr-FR"/>
          </a:p>
        </p:txBody>
      </p:sp>
    </p:spTree>
    <p:extLst>
      <p:ext uri="{BB962C8B-B14F-4D97-AF65-F5344CB8AC3E}">
        <p14:creationId xmlns:p14="http://schemas.microsoft.com/office/powerpoint/2010/main" val="1098279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176295-94D3-40E1-A931-2735436E34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B01ADB52-80DD-4D37-AD0C-3EE542EB18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9912ED6F-5876-4DE1-9734-1D64AEE9A36F}"/>
              </a:ext>
            </a:extLst>
          </p:cNvPr>
          <p:cNvSpPr>
            <a:spLocks noGrp="1"/>
          </p:cNvSpPr>
          <p:nvPr>
            <p:ph type="dt" sz="half" idx="10"/>
          </p:nvPr>
        </p:nvSpPr>
        <p:spPr/>
        <p:txBody>
          <a:bodyPr/>
          <a:lstStyle/>
          <a:p>
            <a:fld id="{AF920483-7FA1-486A-9DF8-3FF7BFB7AAE2}" type="datetimeFigureOut">
              <a:rPr lang="fr-FR" smtClean="0"/>
              <a:t>03/08/2022</a:t>
            </a:fld>
            <a:endParaRPr lang="fr-FR"/>
          </a:p>
        </p:txBody>
      </p:sp>
      <p:sp>
        <p:nvSpPr>
          <p:cNvPr id="5" name="Footer Placeholder 4">
            <a:extLst>
              <a:ext uri="{FF2B5EF4-FFF2-40B4-BE49-F238E27FC236}">
                <a16:creationId xmlns:a16="http://schemas.microsoft.com/office/drawing/2014/main" id="{80ACF014-119F-4F68-BB09-333D2CF2B3EB}"/>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44044E0D-517C-4D23-A26C-1508063D701B}"/>
              </a:ext>
            </a:extLst>
          </p:cNvPr>
          <p:cNvSpPr>
            <a:spLocks noGrp="1"/>
          </p:cNvSpPr>
          <p:nvPr>
            <p:ph type="sldNum" sz="quarter" idx="12"/>
          </p:nvPr>
        </p:nvSpPr>
        <p:spPr/>
        <p:txBody>
          <a:bodyPr/>
          <a:lstStyle/>
          <a:p>
            <a:fld id="{916DE63F-83FA-4C37-8E83-B6CC2E670965}" type="slidenum">
              <a:rPr lang="fr-FR" smtClean="0"/>
              <a:t>‹#›</a:t>
            </a:fld>
            <a:endParaRPr lang="fr-FR"/>
          </a:p>
        </p:txBody>
      </p:sp>
    </p:spTree>
    <p:extLst>
      <p:ext uri="{BB962C8B-B14F-4D97-AF65-F5344CB8AC3E}">
        <p14:creationId xmlns:p14="http://schemas.microsoft.com/office/powerpoint/2010/main" val="80451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95D8E-92C7-43F0-B9ED-6769FBE45B74}"/>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E5AC0A31-C5F8-47AC-AA5D-C76FF25750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E02D76EB-743D-462D-B8F6-8BFBA603CCE3}"/>
              </a:ext>
            </a:extLst>
          </p:cNvPr>
          <p:cNvSpPr>
            <a:spLocks noGrp="1"/>
          </p:cNvSpPr>
          <p:nvPr>
            <p:ph type="dt" sz="half" idx="10"/>
          </p:nvPr>
        </p:nvSpPr>
        <p:spPr/>
        <p:txBody>
          <a:bodyPr/>
          <a:lstStyle/>
          <a:p>
            <a:fld id="{AF920483-7FA1-486A-9DF8-3FF7BFB7AAE2}" type="datetimeFigureOut">
              <a:rPr lang="fr-FR" smtClean="0"/>
              <a:t>03/08/2022</a:t>
            </a:fld>
            <a:endParaRPr lang="fr-FR"/>
          </a:p>
        </p:txBody>
      </p:sp>
      <p:sp>
        <p:nvSpPr>
          <p:cNvPr id="5" name="Footer Placeholder 4">
            <a:extLst>
              <a:ext uri="{FF2B5EF4-FFF2-40B4-BE49-F238E27FC236}">
                <a16:creationId xmlns:a16="http://schemas.microsoft.com/office/drawing/2014/main" id="{3C08BC3F-1044-4EC0-B24F-E42974EC6FBB}"/>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09A22A21-7450-4190-AF0B-E32A81D309B4}"/>
              </a:ext>
            </a:extLst>
          </p:cNvPr>
          <p:cNvSpPr>
            <a:spLocks noGrp="1"/>
          </p:cNvSpPr>
          <p:nvPr>
            <p:ph type="sldNum" sz="quarter" idx="12"/>
          </p:nvPr>
        </p:nvSpPr>
        <p:spPr/>
        <p:txBody>
          <a:bodyPr/>
          <a:lstStyle/>
          <a:p>
            <a:fld id="{916DE63F-83FA-4C37-8E83-B6CC2E670965}" type="slidenum">
              <a:rPr lang="fr-FR" smtClean="0"/>
              <a:t>‹#›</a:t>
            </a:fld>
            <a:endParaRPr lang="fr-FR"/>
          </a:p>
        </p:txBody>
      </p:sp>
    </p:spTree>
    <p:extLst>
      <p:ext uri="{BB962C8B-B14F-4D97-AF65-F5344CB8AC3E}">
        <p14:creationId xmlns:p14="http://schemas.microsoft.com/office/powerpoint/2010/main" val="2977347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FB17D-7161-46AE-89F8-BB57B47A9A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BC1ED2EE-C750-4AAD-B945-0B3C0805B1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7430F0-5E24-4D93-A264-5DBC643B93A1}"/>
              </a:ext>
            </a:extLst>
          </p:cNvPr>
          <p:cNvSpPr>
            <a:spLocks noGrp="1"/>
          </p:cNvSpPr>
          <p:nvPr>
            <p:ph type="dt" sz="half" idx="10"/>
          </p:nvPr>
        </p:nvSpPr>
        <p:spPr/>
        <p:txBody>
          <a:bodyPr/>
          <a:lstStyle/>
          <a:p>
            <a:fld id="{AF920483-7FA1-486A-9DF8-3FF7BFB7AAE2}" type="datetimeFigureOut">
              <a:rPr lang="fr-FR" smtClean="0"/>
              <a:t>03/08/2022</a:t>
            </a:fld>
            <a:endParaRPr lang="fr-FR"/>
          </a:p>
        </p:txBody>
      </p:sp>
      <p:sp>
        <p:nvSpPr>
          <p:cNvPr id="5" name="Footer Placeholder 4">
            <a:extLst>
              <a:ext uri="{FF2B5EF4-FFF2-40B4-BE49-F238E27FC236}">
                <a16:creationId xmlns:a16="http://schemas.microsoft.com/office/drawing/2014/main" id="{B82CE79D-BFBA-4E6F-9EF7-04B23C60FD42}"/>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8505651D-D38E-4FE6-91C9-61B27DA413B6}"/>
              </a:ext>
            </a:extLst>
          </p:cNvPr>
          <p:cNvSpPr>
            <a:spLocks noGrp="1"/>
          </p:cNvSpPr>
          <p:nvPr>
            <p:ph type="sldNum" sz="quarter" idx="12"/>
          </p:nvPr>
        </p:nvSpPr>
        <p:spPr/>
        <p:txBody>
          <a:bodyPr/>
          <a:lstStyle/>
          <a:p>
            <a:fld id="{916DE63F-83FA-4C37-8E83-B6CC2E670965}" type="slidenum">
              <a:rPr lang="fr-FR" smtClean="0"/>
              <a:t>‹#›</a:t>
            </a:fld>
            <a:endParaRPr lang="fr-FR"/>
          </a:p>
        </p:txBody>
      </p:sp>
    </p:spTree>
    <p:extLst>
      <p:ext uri="{BB962C8B-B14F-4D97-AF65-F5344CB8AC3E}">
        <p14:creationId xmlns:p14="http://schemas.microsoft.com/office/powerpoint/2010/main" val="37611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DA96D-27A0-4285-874C-813D2690C6E5}"/>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5F922676-F8D0-47E0-AFAA-5E89DD2FF9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55F12590-24DD-460F-AE27-F93787A0A9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8E39D7F9-9EED-4EA1-9F84-E03881135F3B}"/>
              </a:ext>
            </a:extLst>
          </p:cNvPr>
          <p:cNvSpPr>
            <a:spLocks noGrp="1"/>
          </p:cNvSpPr>
          <p:nvPr>
            <p:ph type="dt" sz="half" idx="10"/>
          </p:nvPr>
        </p:nvSpPr>
        <p:spPr/>
        <p:txBody>
          <a:bodyPr/>
          <a:lstStyle/>
          <a:p>
            <a:fld id="{AF920483-7FA1-486A-9DF8-3FF7BFB7AAE2}" type="datetimeFigureOut">
              <a:rPr lang="fr-FR" smtClean="0"/>
              <a:t>03/08/2022</a:t>
            </a:fld>
            <a:endParaRPr lang="fr-FR"/>
          </a:p>
        </p:txBody>
      </p:sp>
      <p:sp>
        <p:nvSpPr>
          <p:cNvPr id="6" name="Footer Placeholder 5">
            <a:extLst>
              <a:ext uri="{FF2B5EF4-FFF2-40B4-BE49-F238E27FC236}">
                <a16:creationId xmlns:a16="http://schemas.microsoft.com/office/drawing/2014/main" id="{097C1594-E82B-4326-9E45-2FE36C312A5E}"/>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1CF12BA6-D01E-42C7-8D97-2D5C64AAA59D}"/>
              </a:ext>
            </a:extLst>
          </p:cNvPr>
          <p:cNvSpPr>
            <a:spLocks noGrp="1"/>
          </p:cNvSpPr>
          <p:nvPr>
            <p:ph type="sldNum" sz="quarter" idx="12"/>
          </p:nvPr>
        </p:nvSpPr>
        <p:spPr/>
        <p:txBody>
          <a:bodyPr/>
          <a:lstStyle/>
          <a:p>
            <a:fld id="{916DE63F-83FA-4C37-8E83-B6CC2E670965}" type="slidenum">
              <a:rPr lang="fr-FR" smtClean="0"/>
              <a:t>‹#›</a:t>
            </a:fld>
            <a:endParaRPr lang="fr-FR"/>
          </a:p>
        </p:txBody>
      </p:sp>
    </p:spTree>
    <p:extLst>
      <p:ext uri="{BB962C8B-B14F-4D97-AF65-F5344CB8AC3E}">
        <p14:creationId xmlns:p14="http://schemas.microsoft.com/office/powerpoint/2010/main" val="1357646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01C66-F7D6-46C4-878F-5D1D7109D759}"/>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690FF261-5143-4B8B-8A73-52ECF23080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B94D41-1619-44CC-81D4-B447E82A72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3C3105FB-B587-4BB8-8594-8DF4149104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D65F32-7BBE-4866-A5BB-733A71C087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BF029E8D-7BAC-4FC2-A6F5-8616D72DB93E}"/>
              </a:ext>
            </a:extLst>
          </p:cNvPr>
          <p:cNvSpPr>
            <a:spLocks noGrp="1"/>
          </p:cNvSpPr>
          <p:nvPr>
            <p:ph type="dt" sz="half" idx="10"/>
          </p:nvPr>
        </p:nvSpPr>
        <p:spPr/>
        <p:txBody>
          <a:bodyPr/>
          <a:lstStyle/>
          <a:p>
            <a:fld id="{AF920483-7FA1-486A-9DF8-3FF7BFB7AAE2}" type="datetimeFigureOut">
              <a:rPr lang="fr-FR" smtClean="0"/>
              <a:t>03/08/2022</a:t>
            </a:fld>
            <a:endParaRPr lang="fr-FR"/>
          </a:p>
        </p:txBody>
      </p:sp>
      <p:sp>
        <p:nvSpPr>
          <p:cNvPr id="8" name="Footer Placeholder 7">
            <a:extLst>
              <a:ext uri="{FF2B5EF4-FFF2-40B4-BE49-F238E27FC236}">
                <a16:creationId xmlns:a16="http://schemas.microsoft.com/office/drawing/2014/main" id="{69CD3402-B7CD-4141-9D59-51D28C86DCDA}"/>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432DD31D-6A96-4E96-96D6-525B1FE53161}"/>
              </a:ext>
            </a:extLst>
          </p:cNvPr>
          <p:cNvSpPr>
            <a:spLocks noGrp="1"/>
          </p:cNvSpPr>
          <p:nvPr>
            <p:ph type="sldNum" sz="quarter" idx="12"/>
          </p:nvPr>
        </p:nvSpPr>
        <p:spPr/>
        <p:txBody>
          <a:bodyPr/>
          <a:lstStyle/>
          <a:p>
            <a:fld id="{916DE63F-83FA-4C37-8E83-B6CC2E670965}" type="slidenum">
              <a:rPr lang="fr-FR" smtClean="0"/>
              <a:t>‹#›</a:t>
            </a:fld>
            <a:endParaRPr lang="fr-FR"/>
          </a:p>
        </p:txBody>
      </p:sp>
    </p:spTree>
    <p:extLst>
      <p:ext uri="{BB962C8B-B14F-4D97-AF65-F5344CB8AC3E}">
        <p14:creationId xmlns:p14="http://schemas.microsoft.com/office/powerpoint/2010/main" val="699163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2715D-6EEF-4021-A806-0C16408F4114}"/>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75D6DBD8-E1B4-444E-8957-F169A5B3FE9F}"/>
              </a:ext>
            </a:extLst>
          </p:cNvPr>
          <p:cNvSpPr>
            <a:spLocks noGrp="1"/>
          </p:cNvSpPr>
          <p:nvPr>
            <p:ph type="dt" sz="half" idx="10"/>
          </p:nvPr>
        </p:nvSpPr>
        <p:spPr/>
        <p:txBody>
          <a:bodyPr/>
          <a:lstStyle/>
          <a:p>
            <a:fld id="{AF920483-7FA1-486A-9DF8-3FF7BFB7AAE2}" type="datetimeFigureOut">
              <a:rPr lang="fr-FR" smtClean="0"/>
              <a:t>03/08/2022</a:t>
            </a:fld>
            <a:endParaRPr lang="fr-FR"/>
          </a:p>
        </p:txBody>
      </p:sp>
      <p:sp>
        <p:nvSpPr>
          <p:cNvPr id="4" name="Footer Placeholder 3">
            <a:extLst>
              <a:ext uri="{FF2B5EF4-FFF2-40B4-BE49-F238E27FC236}">
                <a16:creationId xmlns:a16="http://schemas.microsoft.com/office/drawing/2014/main" id="{00AB1CF8-7973-4D9E-A457-9D4E2A131409}"/>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2ADDACF8-F71B-4E21-ABAA-584F14123EE2}"/>
              </a:ext>
            </a:extLst>
          </p:cNvPr>
          <p:cNvSpPr>
            <a:spLocks noGrp="1"/>
          </p:cNvSpPr>
          <p:nvPr>
            <p:ph type="sldNum" sz="quarter" idx="12"/>
          </p:nvPr>
        </p:nvSpPr>
        <p:spPr/>
        <p:txBody>
          <a:bodyPr/>
          <a:lstStyle/>
          <a:p>
            <a:fld id="{916DE63F-83FA-4C37-8E83-B6CC2E670965}" type="slidenum">
              <a:rPr lang="fr-FR" smtClean="0"/>
              <a:t>‹#›</a:t>
            </a:fld>
            <a:endParaRPr lang="fr-FR"/>
          </a:p>
        </p:txBody>
      </p:sp>
    </p:spTree>
    <p:extLst>
      <p:ext uri="{BB962C8B-B14F-4D97-AF65-F5344CB8AC3E}">
        <p14:creationId xmlns:p14="http://schemas.microsoft.com/office/powerpoint/2010/main" val="1098152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780AFC-2720-4CA8-87B6-D175EE9D42A5}"/>
              </a:ext>
            </a:extLst>
          </p:cNvPr>
          <p:cNvSpPr>
            <a:spLocks noGrp="1"/>
          </p:cNvSpPr>
          <p:nvPr>
            <p:ph type="dt" sz="half" idx="10"/>
          </p:nvPr>
        </p:nvSpPr>
        <p:spPr/>
        <p:txBody>
          <a:bodyPr/>
          <a:lstStyle/>
          <a:p>
            <a:fld id="{AF920483-7FA1-486A-9DF8-3FF7BFB7AAE2}" type="datetimeFigureOut">
              <a:rPr lang="fr-FR" smtClean="0"/>
              <a:t>03/08/2022</a:t>
            </a:fld>
            <a:endParaRPr lang="fr-FR"/>
          </a:p>
        </p:txBody>
      </p:sp>
      <p:sp>
        <p:nvSpPr>
          <p:cNvPr id="3" name="Footer Placeholder 2">
            <a:extLst>
              <a:ext uri="{FF2B5EF4-FFF2-40B4-BE49-F238E27FC236}">
                <a16:creationId xmlns:a16="http://schemas.microsoft.com/office/drawing/2014/main" id="{34ABC182-107D-4A8D-9AD7-820E408C9B8F}"/>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A8DD26EE-1F45-4C94-804C-9917AEE6E836}"/>
              </a:ext>
            </a:extLst>
          </p:cNvPr>
          <p:cNvSpPr>
            <a:spLocks noGrp="1"/>
          </p:cNvSpPr>
          <p:nvPr>
            <p:ph type="sldNum" sz="quarter" idx="12"/>
          </p:nvPr>
        </p:nvSpPr>
        <p:spPr/>
        <p:txBody>
          <a:bodyPr/>
          <a:lstStyle/>
          <a:p>
            <a:fld id="{916DE63F-83FA-4C37-8E83-B6CC2E670965}" type="slidenum">
              <a:rPr lang="fr-FR" smtClean="0"/>
              <a:t>‹#›</a:t>
            </a:fld>
            <a:endParaRPr lang="fr-FR"/>
          </a:p>
        </p:txBody>
      </p:sp>
    </p:spTree>
    <p:extLst>
      <p:ext uri="{BB962C8B-B14F-4D97-AF65-F5344CB8AC3E}">
        <p14:creationId xmlns:p14="http://schemas.microsoft.com/office/powerpoint/2010/main" val="3882036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B2635-D148-4151-9442-207780B6CE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8C891A43-B449-4238-A78E-94B382E5AA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5179CBB5-17E5-4F77-807B-C58537BBE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C7E2BB-EA51-4A80-A6DE-5511E9B24A66}"/>
              </a:ext>
            </a:extLst>
          </p:cNvPr>
          <p:cNvSpPr>
            <a:spLocks noGrp="1"/>
          </p:cNvSpPr>
          <p:nvPr>
            <p:ph type="dt" sz="half" idx="10"/>
          </p:nvPr>
        </p:nvSpPr>
        <p:spPr/>
        <p:txBody>
          <a:bodyPr/>
          <a:lstStyle/>
          <a:p>
            <a:fld id="{AF920483-7FA1-486A-9DF8-3FF7BFB7AAE2}" type="datetimeFigureOut">
              <a:rPr lang="fr-FR" smtClean="0"/>
              <a:t>03/08/2022</a:t>
            </a:fld>
            <a:endParaRPr lang="fr-FR"/>
          </a:p>
        </p:txBody>
      </p:sp>
      <p:sp>
        <p:nvSpPr>
          <p:cNvPr id="6" name="Footer Placeholder 5">
            <a:extLst>
              <a:ext uri="{FF2B5EF4-FFF2-40B4-BE49-F238E27FC236}">
                <a16:creationId xmlns:a16="http://schemas.microsoft.com/office/drawing/2014/main" id="{AC574BBE-7B89-4F90-AA31-2F896B844181}"/>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3B13A898-9D60-4AFA-8540-A7B2AA759A73}"/>
              </a:ext>
            </a:extLst>
          </p:cNvPr>
          <p:cNvSpPr>
            <a:spLocks noGrp="1"/>
          </p:cNvSpPr>
          <p:nvPr>
            <p:ph type="sldNum" sz="quarter" idx="12"/>
          </p:nvPr>
        </p:nvSpPr>
        <p:spPr/>
        <p:txBody>
          <a:bodyPr/>
          <a:lstStyle/>
          <a:p>
            <a:fld id="{916DE63F-83FA-4C37-8E83-B6CC2E670965}" type="slidenum">
              <a:rPr lang="fr-FR" smtClean="0"/>
              <a:t>‹#›</a:t>
            </a:fld>
            <a:endParaRPr lang="fr-FR"/>
          </a:p>
        </p:txBody>
      </p:sp>
    </p:spTree>
    <p:extLst>
      <p:ext uri="{BB962C8B-B14F-4D97-AF65-F5344CB8AC3E}">
        <p14:creationId xmlns:p14="http://schemas.microsoft.com/office/powerpoint/2010/main" val="2698946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ACF8D-79C5-4FA7-A948-602AB1706D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38547A5A-113F-4D2C-B4F8-E59D12CEBB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24036162-1F1E-4FD5-AABC-F858CEC3C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224CAB-0F64-4348-B225-6F002FCEAAF8}"/>
              </a:ext>
            </a:extLst>
          </p:cNvPr>
          <p:cNvSpPr>
            <a:spLocks noGrp="1"/>
          </p:cNvSpPr>
          <p:nvPr>
            <p:ph type="dt" sz="half" idx="10"/>
          </p:nvPr>
        </p:nvSpPr>
        <p:spPr/>
        <p:txBody>
          <a:bodyPr/>
          <a:lstStyle/>
          <a:p>
            <a:fld id="{AF920483-7FA1-486A-9DF8-3FF7BFB7AAE2}" type="datetimeFigureOut">
              <a:rPr lang="fr-FR" smtClean="0"/>
              <a:t>03/08/2022</a:t>
            </a:fld>
            <a:endParaRPr lang="fr-FR"/>
          </a:p>
        </p:txBody>
      </p:sp>
      <p:sp>
        <p:nvSpPr>
          <p:cNvPr id="6" name="Footer Placeholder 5">
            <a:extLst>
              <a:ext uri="{FF2B5EF4-FFF2-40B4-BE49-F238E27FC236}">
                <a16:creationId xmlns:a16="http://schemas.microsoft.com/office/drawing/2014/main" id="{A99FD4EA-F11C-447A-A98D-74C05ECA5F70}"/>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C71FA010-D628-4FCD-B026-26C855967031}"/>
              </a:ext>
            </a:extLst>
          </p:cNvPr>
          <p:cNvSpPr>
            <a:spLocks noGrp="1"/>
          </p:cNvSpPr>
          <p:nvPr>
            <p:ph type="sldNum" sz="quarter" idx="12"/>
          </p:nvPr>
        </p:nvSpPr>
        <p:spPr/>
        <p:txBody>
          <a:bodyPr/>
          <a:lstStyle/>
          <a:p>
            <a:fld id="{916DE63F-83FA-4C37-8E83-B6CC2E670965}" type="slidenum">
              <a:rPr lang="fr-FR" smtClean="0"/>
              <a:t>‹#›</a:t>
            </a:fld>
            <a:endParaRPr lang="fr-FR"/>
          </a:p>
        </p:txBody>
      </p:sp>
    </p:spTree>
    <p:extLst>
      <p:ext uri="{BB962C8B-B14F-4D97-AF65-F5344CB8AC3E}">
        <p14:creationId xmlns:p14="http://schemas.microsoft.com/office/powerpoint/2010/main" val="399920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D339D2-2747-4479-8A34-C85E0B5DC1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4794C34E-4109-434D-B500-299B2A2D53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12080377-4389-4B8E-B4A6-1E932EFBCE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920483-7FA1-486A-9DF8-3FF7BFB7AAE2}" type="datetimeFigureOut">
              <a:rPr lang="fr-FR" smtClean="0"/>
              <a:t>03/08/2022</a:t>
            </a:fld>
            <a:endParaRPr lang="fr-FR"/>
          </a:p>
        </p:txBody>
      </p:sp>
      <p:sp>
        <p:nvSpPr>
          <p:cNvPr id="5" name="Footer Placeholder 4">
            <a:extLst>
              <a:ext uri="{FF2B5EF4-FFF2-40B4-BE49-F238E27FC236}">
                <a16:creationId xmlns:a16="http://schemas.microsoft.com/office/drawing/2014/main" id="{119D3BC3-07FF-4C74-9EB9-8476FD1E09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ABEF8110-5321-4AF7-B031-0183ABFD37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6DE63F-83FA-4C37-8E83-B6CC2E670965}" type="slidenum">
              <a:rPr lang="fr-FR" smtClean="0"/>
              <a:t>‹#›</a:t>
            </a:fld>
            <a:endParaRPr lang="fr-FR"/>
          </a:p>
        </p:txBody>
      </p:sp>
    </p:spTree>
    <p:extLst>
      <p:ext uri="{BB962C8B-B14F-4D97-AF65-F5344CB8AC3E}">
        <p14:creationId xmlns:p14="http://schemas.microsoft.com/office/powerpoint/2010/main" val="2781479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47D16-9B9D-48D1-A088-14E4242626BF}"/>
              </a:ext>
            </a:extLst>
          </p:cNvPr>
          <p:cNvSpPr>
            <a:spLocks noGrp="1"/>
          </p:cNvSpPr>
          <p:nvPr>
            <p:ph type="ctrTitle"/>
          </p:nvPr>
        </p:nvSpPr>
        <p:spPr/>
        <p:txBody>
          <a:bodyPr/>
          <a:lstStyle/>
          <a:p>
            <a:r>
              <a:rPr lang="fr-FR" dirty="0"/>
              <a:t>Java Methods</a:t>
            </a:r>
          </a:p>
        </p:txBody>
      </p:sp>
      <p:sp>
        <p:nvSpPr>
          <p:cNvPr id="3" name="Subtitle 2">
            <a:extLst>
              <a:ext uri="{FF2B5EF4-FFF2-40B4-BE49-F238E27FC236}">
                <a16:creationId xmlns:a16="http://schemas.microsoft.com/office/drawing/2014/main" id="{552EC802-0358-4CB4-99EF-0F014BBC2734}"/>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3023995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E14F-BAD3-474E-BA75-2C2249F4C927}"/>
              </a:ext>
            </a:extLst>
          </p:cNvPr>
          <p:cNvSpPr>
            <a:spLocks noGrp="1"/>
          </p:cNvSpPr>
          <p:nvPr>
            <p:ph type="title"/>
          </p:nvPr>
        </p:nvSpPr>
        <p:spPr/>
        <p:txBody>
          <a:bodyPr/>
          <a:lstStyle/>
          <a:p>
            <a:r>
              <a:rPr lang="fr-FR" dirty="0"/>
              <a:t>Return Values</a:t>
            </a:r>
          </a:p>
        </p:txBody>
      </p:sp>
      <p:sp>
        <p:nvSpPr>
          <p:cNvPr id="3" name="Content Placeholder 2">
            <a:extLst>
              <a:ext uri="{FF2B5EF4-FFF2-40B4-BE49-F238E27FC236}">
                <a16:creationId xmlns:a16="http://schemas.microsoft.com/office/drawing/2014/main" id="{63667100-F781-4200-A056-0064B8AD7688}"/>
              </a:ext>
            </a:extLst>
          </p:cNvPr>
          <p:cNvSpPr>
            <a:spLocks noGrp="1"/>
          </p:cNvSpPr>
          <p:nvPr>
            <p:ph idx="1"/>
          </p:nvPr>
        </p:nvSpPr>
        <p:spPr/>
        <p:txBody>
          <a:bodyPr>
            <a:normAutofit fontScale="85000" lnSpcReduction="20000"/>
          </a:bodyPr>
          <a:lstStyle/>
          <a:p>
            <a:pPr marL="0" indent="0">
              <a:buNone/>
            </a:pPr>
            <a:r>
              <a:rPr lang="en-US" dirty="0"/>
              <a:t>Example:</a:t>
            </a:r>
          </a:p>
          <a:p>
            <a:pPr marL="0" indent="0">
              <a:buNone/>
            </a:pPr>
            <a:r>
              <a:rPr lang="fr-FR" dirty="0">
                <a:solidFill>
                  <a:schemeClr val="accent1">
                    <a:lumMod val="75000"/>
                  </a:schemeClr>
                </a:solidFill>
              </a:rPr>
              <a:t>public class </a:t>
            </a:r>
            <a:r>
              <a:rPr lang="fr-FR" dirty="0">
                <a:solidFill>
                  <a:srgbClr val="FF0000"/>
                </a:solidFill>
              </a:rPr>
              <a:t>Main</a:t>
            </a:r>
            <a:r>
              <a:rPr lang="fr-FR" dirty="0"/>
              <a:t> </a:t>
            </a:r>
            <a:r>
              <a:rPr lang="fr-FR" dirty="0">
                <a:solidFill>
                  <a:schemeClr val="bg1">
                    <a:lumMod val="50000"/>
                  </a:schemeClr>
                </a:solidFill>
              </a:rPr>
              <a:t>{</a:t>
            </a:r>
          </a:p>
          <a:p>
            <a:pPr marL="0" indent="0">
              <a:buNone/>
            </a:pPr>
            <a:r>
              <a:rPr lang="fr-FR" dirty="0">
                <a:solidFill>
                  <a:schemeClr val="accent1">
                    <a:lumMod val="75000"/>
                  </a:schemeClr>
                </a:solidFill>
              </a:rPr>
              <a:t>  </a:t>
            </a:r>
            <a:r>
              <a:rPr lang="fr-FR" dirty="0" err="1">
                <a:solidFill>
                  <a:schemeClr val="accent1">
                    <a:lumMod val="75000"/>
                  </a:schemeClr>
                </a:solidFill>
              </a:rPr>
              <a:t>static</a:t>
            </a:r>
            <a:r>
              <a:rPr lang="fr-FR" dirty="0">
                <a:solidFill>
                  <a:schemeClr val="accent1">
                    <a:lumMod val="75000"/>
                  </a:schemeClr>
                </a:solidFill>
              </a:rPr>
              <a:t> </a:t>
            </a:r>
            <a:r>
              <a:rPr lang="fr-FR" dirty="0" err="1">
                <a:solidFill>
                  <a:schemeClr val="accent1">
                    <a:lumMod val="75000"/>
                  </a:schemeClr>
                </a:solidFill>
              </a:rPr>
              <a:t>int</a:t>
            </a:r>
            <a:r>
              <a:rPr lang="fr-FR" dirty="0">
                <a:solidFill>
                  <a:schemeClr val="accent1">
                    <a:lumMod val="75000"/>
                  </a:schemeClr>
                </a:solidFill>
              </a:rPr>
              <a:t> </a:t>
            </a:r>
            <a:r>
              <a:rPr lang="fr-FR" dirty="0" err="1">
                <a:solidFill>
                  <a:srgbClr val="FF0000"/>
                </a:solidFill>
              </a:rPr>
              <a:t>myMethod</a:t>
            </a:r>
            <a:r>
              <a:rPr lang="fr-FR" dirty="0">
                <a:solidFill>
                  <a:schemeClr val="bg1">
                    <a:lumMod val="50000"/>
                  </a:schemeClr>
                </a:solidFill>
              </a:rPr>
              <a:t>(</a:t>
            </a:r>
            <a:r>
              <a:rPr lang="fr-FR" dirty="0" err="1">
                <a:solidFill>
                  <a:schemeClr val="accent1">
                    <a:lumMod val="75000"/>
                  </a:schemeClr>
                </a:solidFill>
              </a:rPr>
              <a:t>int</a:t>
            </a:r>
            <a:r>
              <a:rPr lang="fr-FR" dirty="0"/>
              <a:t> x</a:t>
            </a:r>
            <a:r>
              <a:rPr lang="fr-FR" dirty="0">
                <a:solidFill>
                  <a:schemeClr val="bg1">
                    <a:lumMod val="50000"/>
                  </a:schemeClr>
                </a:solidFill>
              </a:rPr>
              <a:t>) {</a:t>
            </a:r>
          </a:p>
          <a:p>
            <a:pPr marL="0" indent="0">
              <a:buNone/>
            </a:pPr>
            <a:r>
              <a:rPr lang="fr-FR" dirty="0"/>
              <a:t>    </a:t>
            </a:r>
            <a:r>
              <a:rPr lang="fr-FR" dirty="0">
                <a:solidFill>
                  <a:schemeClr val="accent1">
                    <a:lumMod val="75000"/>
                  </a:schemeClr>
                </a:solidFill>
              </a:rPr>
              <a:t>return</a:t>
            </a:r>
            <a:r>
              <a:rPr lang="fr-FR" dirty="0"/>
              <a:t> </a:t>
            </a:r>
            <a:r>
              <a:rPr lang="fr-FR" dirty="0">
                <a:solidFill>
                  <a:srgbClr val="7030A0"/>
                </a:solidFill>
              </a:rPr>
              <a:t>5</a:t>
            </a:r>
            <a:r>
              <a:rPr lang="fr-FR" dirty="0"/>
              <a:t> </a:t>
            </a:r>
            <a:r>
              <a:rPr lang="fr-FR" dirty="0">
                <a:solidFill>
                  <a:srgbClr val="C00000"/>
                </a:solidFill>
              </a:rPr>
              <a:t>+</a:t>
            </a:r>
            <a:r>
              <a:rPr lang="fr-FR" dirty="0"/>
              <a:t> x</a:t>
            </a:r>
            <a:r>
              <a:rPr lang="fr-FR" dirty="0">
                <a:solidFill>
                  <a:schemeClr val="bg1">
                    <a:lumMod val="50000"/>
                  </a:schemeClr>
                </a:solidFill>
              </a:rPr>
              <a:t>;</a:t>
            </a:r>
          </a:p>
          <a:p>
            <a:pPr marL="0" indent="0">
              <a:buNone/>
            </a:pPr>
            <a:r>
              <a:rPr lang="fr-FR" dirty="0">
                <a:solidFill>
                  <a:schemeClr val="bg1">
                    <a:lumMod val="50000"/>
                  </a:schemeClr>
                </a:solidFill>
              </a:rPr>
              <a:t>  }</a:t>
            </a:r>
          </a:p>
          <a:p>
            <a:pPr marL="0" indent="0">
              <a:buNone/>
            </a:pPr>
            <a:endParaRPr lang="fr-FR" dirty="0"/>
          </a:p>
          <a:p>
            <a:pPr marL="0" indent="0">
              <a:buNone/>
            </a:pPr>
            <a:r>
              <a:rPr lang="fr-FR" dirty="0"/>
              <a:t>  </a:t>
            </a:r>
            <a:r>
              <a:rPr lang="fr-FR" dirty="0">
                <a:solidFill>
                  <a:schemeClr val="accent1">
                    <a:lumMod val="75000"/>
                  </a:schemeClr>
                </a:solidFill>
              </a:rPr>
              <a:t>public </a:t>
            </a:r>
            <a:r>
              <a:rPr lang="fr-FR" dirty="0" err="1">
                <a:solidFill>
                  <a:schemeClr val="accent1">
                    <a:lumMod val="75000"/>
                  </a:schemeClr>
                </a:solidFill>
              </a:rPr>
              <a:t>static</a:t>
            </a:r>
            <a:r>
              <a:rPr lang="fr-FR" dirty="0">
                <a:solidFill>
                  <a:schemeClr val="accent1">
                    <a:lumMod val="75000"/>
                  </a:schemeClr>
                </a:solidFill>
              </a:rPr>
              <a:t> </a:t>
            </a:r>
            <a:r>
              <a:rPr lang="fr-FR" dirty="0" err="1">
                <a:solidFill>
                  <a:schemeClr val="accent1">
                    <a:lumMod val="75000"/>
                  </a:schemeClr>
                </a:solidFill>
              </a:rPr>
              <a:t>void</a:t>
            </a:r>
            <a:r>
              <a:rPr lang="fr-FR" dirty="0">
                <a:solidFill>
                  <a:schemeClr val="accent1">
                    <a:lumMod val="75000"/>
                  </a:schemeClr>
                </a:solidFill>
              </a:rPr>
              <a:t> </a:t>
            </a:r>
            <a:r>
              <a:rPr lang="fr-FR" dirty="0">
                <a:solidFill>
                  <a:srgbClr val="FF0000"/>
                </a:solidFill>
              </a:rPr>
              <a:t>main</a:t>
            </a:r>
            <a:r>
              <a:rPr lang="fr-FR" dirty="0">
                <a:solidFill>
                  <a:schemeClr val="bg1">
                    <a:lumMod val="50000"/>
                  </a:schemeClr>
                </a:solidFill>
              </a:rPr>
              <a:t>(</a:t>
            </a:r>
            <a:r>
              <a:rPr lang="fr-FR" dirty="0">
                <a:solidFill>
                  <a:srgbClr val="FF0000"/>
                </a:solidFill>
              </a:rPr>
              <a:t>String</a:t>
            </a:r>
            <a:r>
              <a:rPr lang="fr-FR" dirty="0">
                <a:solidFill>
                  <a:schemeClr val="bg1">
                    <a:lumMod val="50000"/>
                  </a:schemeClr>
                </a:solidFill>
              </a:rPr>
              <a:t>[]</a:t>
            </a:r>
            <a:r>
              <a:rPr lang="fr-FR" dirty="0"/>
              <a:t> args</a:t>
            </a:r>
            <a:r>
              <a:rPr lang="fr-FR" dirty="0">
                <a:solidFill>
                  <a:schemeClr val="bg1">
                    <a:lumMod val="50000"/>
                  </a:schemeClr>
                </a:solidFill>
              </a:rPr>
              <a:t>) {</a:t>
            </a:r>
          </a:p>
          <a:p>
            <a:pPr marL="0" indent="0">
              <a:buNone/>
            </a:pPr>
            <a:r>
              <a:rPr lang="fr-FR" dirty="0"/>
              <a:t>    </a:t>
            </a:r>
            <a:r>
              <a:rPr lang="fr-FR" dirty="0" err="1">
                <a:solidFill>
                  <a:srgbClr val="FF0000"/>
                </a:solidFill>
              </a:rPr>
              <a:t>System</a:t>
            </a:r>
            <a:r>
              <a:rPr lang="fr-FR" dirty="0" err="1">
                <a:solidFill>
                  <a:schemeClr val="bg1">
                    <a:lumMod val="50000"/>
                  </a:schemeClr>
                </a:solidFill>
              </a:rPr>
              <a:t>.</a:t>
            </a:r>
            <a:r>
              <a:rPr lang="fr-FR" dirty="0" err="1"/>
              <a:t>out</a:t>
            </a:r>
            <a:r>
              <a:rPr lang="fr-FR" dirty="0" err="1">
                <a:solidFill>
                  <a:schemeClr val="bg1">
                    <a:lumMod val="50000"/>
                  </a:schemeClr>
                </a:solidFill>
              </a:rPr>
              <a:t>.</a:t>
            </a:r>
            <a:r>
              <a:rPr lang="fr-FR" dirty="0" err="1">
                <a:solidFill>
                  <a:srgbClr val="FF0000"/>
                </a:solidFill>
              </a:rPr>
              <a:t>println</a:t>
            </a:r>
            <a:r>
              <a:rPr lang="fr-FR" dirty="0">
                <a:solidFill>
                  <a:schemeClr val="bg1">
                    <a:lumMod val="50000"/>
                  </a:schemeClr>
                </a:solidFill>
              </a:rPr>
              <a:t>(</a:t>
            </a:r>
            <a:r>
              <a:rPr lang="fr-FR" dirty="0" err="1">
                <a:solidFill>
                  <a:srgbClr val="FF0000"/>
                </a:solidFill>
              </a:rPr>
              <a:t>myMethod</a:t>
            </a:r>
            <a:r>
              <a:rPr lang="fr-FR" dirty="0">
                <a:solidFill>
                  <a:schemeClr val="bg1">
                    <a:lumMod val="50000"/>
                  </a:schemeClr>
                </a:solidFill>
              </a:rPr>
              <a:t>(</a:t>
            </a:r>
            <a:r>
              <a:rPr lang="fr-FR" dirty="0">
                <a:solidFill>
                  <a:srgbClr val="7030A0"/>
                </a:solidFill>
              </a:rPr>
              <a:t>3</a:t>
            </a:r>
            <a:r>
              <a:rPr lang="fr-FR" dirty="0">
                <a:solidFill>
                  <a:schemeClr val="bg1">
                    <a:lumMod val="50000"/>
                  </a:schemeClr>
                </a:solidFill>
              </a:rPr>
              <a:t>));</a:t>
            </a:r>
          </a:p>
          <a:p>
            <a:pPr marL="0" indent="0">
              <a:buNone/>
            </a:pPr>
            <a:r>
              <a:rPr lang="fr-FR" dirty="0">
                <a:solidFill>
                  <a:schemeClr val="bg1">
                    <a:lumMod val="50000"/>
                  </a:schemeClr>
                </a:solidFill>
              </a:rPr>
              <a:t>  }</a:t>
            </a:r>
          </a:p>
          <a:p>
            <a:pPr marL="0" indent="0">
              <a:buNone/>
            </a:pPr>
            <a:r>
              <a:rPr lang="fr-FR" dirty="0">
                <a:solidFill>
                  <a:schemeClr val="bg1">
                    <a:lumMod val="50000"/>
                  </a:schemeClr>
                </a:solidFill>
              </a:rPr>
              <a:t>}</a:t>
            </a:r>
          </a:p>
          <a:p>
            <a:pPr marL="0" indent="0">
              <a:buNone/>
            </a:pPr>
            <a:r>
              <a:rPr lang="fr-FR" dirty="0">
                <a:solidFill>
                  <a:schemeClr val="bg1">
                    <a:lumMod val="50000"/>
                  </a:schemeClr>
                </a:solidFill>
              </a:rPr>
              <a:t>// Outputs 8 (5 + 3)</a:t>
            </a:r>
          </a:p>
        </p:txBody>
      </p:sp>
    </p:spTree>
    <p:extLst>
      <p:ext uri="{BB962C8B-B14F-4D97-AF65-F5344CB8AC3E}">
        <p14:creationId xmlns:p14="http://schemas.microsoft.com/office/powerpoint/2010/main" val="2198546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1B37A-CA9E-411F-8B4D-E33FFE0DD514}"/>
              </a:ext>
            </a:extLst>
          </p:cNvPr>
          <p:cNvSpPr>
            <a:spLocks noGrp="1"/>
          </p:cNvSpPr>
          <p:nvPr>
            <p:ph type="title"/>
          </p:nvPr>
        </p:nvSpPr>
        <p:spPr>
          <a:xfrm>
            <a:off x="838200" y="1"/>
            <a:ext cx="10515600" cy="880844"/>
          </a:xfrm>
        </p:spPr>
        <p:txBody>
          <a:bodyPr/>
          <a:lstStyle/>
          <a:p>
            <a:r>
              <a:rPr lang="fr-FR" dirty="0"/>
              <a:t>Java Method </a:t>
            </a:r>
            <a:r>
              <a:rPr lang="fr-FR" dirty="0" err="1"/>
              <a:t>Overloading</a:t>
            </a:r>
            <a:endParaRPr lang="fr-FR" dirty="0"/>
          </a:p>
        </p:txBody>
      </p:sp>
      <p:sp>
        <p:nvSpPr>
          <p:cNvPr id="3" name="Content Placeholder 2">
            <a:extLst>
              <a:ext uri="{FF2B5EF4-FFF2-40B4-BE49-F238E27FC236}">
                <a16:creationId xmlns:a16="http://schemas.microsoft.com/office/drawing/2014/main" id="{E5B20216-5A9B-4F0B-8774-3BD4088ADE28}"/>
              </a:ext>
            </a:extLst>
          </p:cNvPr>
          <p:cNvSpPr>
            <a:spLocks noGrp="1"/>
          </p:cNvSpPr>
          <p:nvPr>
            <p:ph idx="1"/>
          </p:nvPr>
        </p:nvSpPr>
        <p:spPr>
          <a:xfrm>
            <a:off x="838200" y="880845"/>
            <a:ext cx="10515600" cy="5296118"/>
          </a:xfrm>
        </p:spPr>
        <p:txBody>
          <a:bodyPr/>
          <a:lstStyle/>
          <a:p>
            <a:pPr marL="0" indent="0">
              <a:buNone/>
            </a:pPr>
            <a:r>
              <a:rPr lang="en-US" dirty="0"/>
              <a:t>With method overloading, multiple methods can have the same name with different parameters:</a:t>
            </a:r>
          </a:p>
          <a:p>
            <a:pPr marL="0" indent="0">
              <a:buNone/>
            </a:pPr>
            <a:r>
              <a:rPr lang="fr-FR" dirty="0"/>
              <a:t>Example:</a:t>
            </a:r>
          </a:p>
          <a:p>
            <a:pPr marL="0" indent="0">
              <a:buNone/>
            </a:pPr>
            <a:r>
              <a:rPr lang="en-US" dirty="0">
                <a:solidFill>
                  <a:schemeClr val="accent1">
                    <a:lumMod val="75000"/>
                  </a:schemeClr>
                </a:solidFill>
              </a:rPr>
              <a:t>int</a:t>
            </a:r>
            <a:r>
              <a:rPr lang="en-US" dirty="0"/>
              <a:t> </a:t>
            </a:r>
            <a:r>
              <a:rPr lang="en-US" dirty="0" err="1">
                <a:solidFill>
                  <a:srgbClr val="FF0000"/>
                </a:solidFill>
              </a:rPr>
              <a:t>myMethod</a:t>
            </a:r>
            <a:r>
              <a:rPr lang="en-US" dirty="0">
                <a:solidFill>
                  <a:schemeClr val="bg1">
                    <a:lumMod val="50000"/>
                  </a:schemeClr>
                </a:solidFill>
              </a:rPr>
              <a:t>(</a:t>
            </a:r>
            <a:r>
              <a:rPr lang="en-US" dirty="0">
                <a:solidFill>
                  <a:schemeClr val="accent1">
                    <a:lumMod val="75000"/>
                  </a:schemeClr>
                </a:solidFill>
              </a:rPr>
              <a:t>int</a:t>
            </a:r>
            <a:r>
              <a:rPr lang="en-US" dirty="0"/>
              <a:t> x</a:t>
            </a:r>
            <a:r>
              <a:rPr lang="en-US" dirty="0">
                <a:solidFill>
                  <a:schemeClr val="bg1">
                    <a:lumMod val="50000"/>
                  </a:schemeClr>
                </a:solidFill>
              </a:rPr>
              <a:t>)</a:t>
            </a:r>
          </a:p>
          <a:p>
            <a:pPr marL="0" indent="0">
              <a:buNone/>
            </a:pPr>
            <a:r>
              <a:rPr lang="en-US" dirty="0">
                <a:solidFill>
                  <a:schemeClr val="accent1">
                    <a:lumMod val="75000"/>
                  </a:schemeClr>
                </a:solidFill>
              </a:rPr>
              <a:t>float</a:t>
            </a:r>
            <a:r>
              <a:rPr lang="en-US" dirty="0"/>
              <a:t> </a:t>
            </a:r>
            <a:r>
              <a:rPr lang="en-US" dirty="0" err="1">
                <a:solidFill>
                  <a:srgbClr val="FF0000"/>
                </a:solidFill>
              </a:rPr>
              <a:t>myMethod</a:t>
            </a:r>
            <a:r>
              <a:rPr lang="en-US" dirty="0">
                <a:solidFill>
                  <a:schemeClr val="bg1">
                    <a:lumMod val="50000"/>
                  </a:schemeClr>
                </a:solidFill>
              </a:rPr>
              <a:t>(</a:t>
            </a:r>
            <a:r>
              <a:rPr lang="en-US" dirty="0">
                <a:solidFill>
                  <a:schemeClr val="accent1">
                    <a:lumMod val="75000"/>
                  </a:schemeClr>
                </a:solidFill>
              </a:rPr>
              <a:t>float</a:t>
            </a:r>
            <a:r>
              <a:rPr lang="en-US" dirty="0"/>
              <a:t> x</a:t>
            </a:r>
            <a:r>
              <a:rPr lang="en-US" dirty="0">
                <a:solidFill>
                  <a:schemeClr val="bg1">
                    <a:lumMod val="50000"/>
                  </a:schemeClr>
                </a:solidFill>
              </a:rPr>
              <a:t>)</a:t>
            </a:r>
          </a:p>
          <a:p>
            <a:pPr marL="0" indent="0">
              <a:buNone/>
            </a:pPr>
            <a:r>
              <a:rPr lang="en-US" dirty="0">
                <a:solidFill>
                  <a:schemeClr val="accent1">
                    <a:lumMod val="75000"/>
                  </a:schemeClr>
                </a:solidFill>
              </a:rPr>
              <a:t>double</a:t>
            </a:r>
            <a:r>
              <a:rPr lang="en-US" dirty="0"/>
              <a:t> </a:t>
            </a:r>
            <a:r>
              <a:rPr lang="en-US" dirty="0" err="1">
                <a:solidFill>
                  <a:srgbClr val="FF0000"/>
                </a:solidFill>
              </a:rPr>
              <a:t>myMethod</a:t>
            </a:r>
            <a:r>
              <a:rPr lang="en-US" dirty="0">
                <a:solidFill>
                  <a:schemeClr val="bg1">
                    <a:lumMod val="50000"/>
                  </a:schemeClr>
                </a:solidFill>
              </a:rPr>
              <a:t>(</a:t>
            </a:r>
            <a:r>
              <a:rPr lang="en-US" dirty="0">
                <a:solidFill>
                  <a:schemeClr val="accent1">
                    <a:lumMod val="75000"/>
                  </a:schemeClr>
                </a:solidFill>
              </a:rPr>
              <a:t>double</a:t>
            </a:r>
            <a:r>
              <a:rPr lang="en-US" dirty="0"/>
              <a:t> x</a:t>
            </a:r>
            <a:r>
              <a:rPr lang="en-US" dirty="0">
                <a:solidFill>
                  <a:schemeClr val="bg1">
                    <a:lumMod val="50000"/>
                  </a:schemeClr>
                </a:solidFill>
              </a:rPr>
              <a:t>,</a:t>
            </a:r>
            <a:r>
              <a:rPr lang="en-US" dirty="0"/>
              <a:t> </a:t>
            </a:r>
            <a:r>
              <a:rPr lang="en-US" dirty="0">
                <a:solidFill>
                  <a:schemeClr val="accent1">
                    <a:lumMod val="75000"/>
                  </a:schemeClr>
                </a:solidFill>
              </a:rPr>
              <a:t>double</a:t>
            </a:r>
            <a:r>
              <a:rPr lang="en-US" dirty="0"/>
              <a:t> y</a:t>
            </a:r>
            <a:r>
              <a:rPr lang="en-US" dirty="0">
                <a:solidFill>
                  <a:schemeClr val="bg1">
                    <a:lumMod val="50000"/>
                  </a:schemeClr>
                </a:solidFill>
              </a:rPr>
              <a:t>)</a:t>
            </a:r>
            <a:endParaRPr lang="fr-FR" dirty="0">
              <a:solidFill>
                <a:schemeClr val="bg1">
                  <a:lumMod val="50000"/>
                </a:schemeClr>
              </a:solidFill>
            </a:endParaRPr>
          </a:p>
        </p:txBody>
      </p:sp>
    </p:spTree>
    <p:extLst>
      <p:ext uri="{BB962C8B-B14F-4D97-AF65-F5344CB8AC3E}">
        <p14:creationId xmlns:p14="http://schemas.microsoft.com/office/powerpoint/2010/main" val="3863076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1B37A-CA9E-411F-8B4D-E33FFE0DD514}"/>
              </a:ext>
            </a:extLst>
          </p:cNvPr>
          <p:cNvSpPr>
            <a:spLocks noGrp="1"/>
          </p:cNvSpPr>
          <p:nvPr>
            <p:ph type="title"/>
          </p:nvPr>
        </p:nvSpPr>
        <p:spPr>
          <a:xfrm>
            <a:off x="587229" y="0"/>
            <a:ext cx="10515600" cy="771786"/>
          </a:xfrm>
        </p:spPr>
        <p:txBody>
          <a:bodyPr/>
          <a:lstStyle/>
          <a:p>
            <a:r>
              <a:rPr lang="fr-FR" dirty="0"/>
              <a:t>Java Method </a:t>
            </a:r>
            <a:r>
              <a:rPr lang="fr-FR" dirty="0" err="1"/>
              <a:t>Overloading</a:t>
            </a:r>
            <a:endParaRPr lang="fr-FR" dirty="0"/>
          </a:p>
        </p:txBody>
      </p:sp>
      <p:sp>
        <p:nvSpPr>
          <p:cNvPr id="3" name="Content Placeholder 2">
            <a:extLst>
              <a:ext uri="{FF2B5EF4-FFF2-40B4-BE49-F238E27FC236}">
                <a16:creationId xmlns:a16="http://schemas.microsoft.com/office/drawing/2014/main" id="{E5B20216-5A9B-4F0B-8774-3BD4088ADE28}"/>
              </a:ext>
            </a:extLst>
          </p:cNvPr>
          <p:cNvSpPr>
            <a:spLocks noGrp="1"/>
          </p:cNvSpPr>
          <p:nvPr>
            <p:ph idx="1"/>
          </p:nvPr>
        </p:nvSpPr>
        <p:spPr>
          <a:xfrm>
            <a:off x="587229" y="880844"/>
            <a:ext cx="10766571" cy="5788403"/>
          </a:xfrm>
        </p:spPr>
        <p:txBody>
          <a:bodyPr>
            <a:normAutofit fontScale="77500" lnSpcReduction="20000"/>
          </a:bodyPr>
          <a:lstStyle/>
          <a:p>
            <a:pPr marL="0" indent="0">
              <a:buNone/>
            </a:pPr>
            <a:r>
              <a:rPr lang="en-US" dirty="0"/>
              <a:t>Consider the following example, which has two methods that add numbers of different type:</a:t>
            </a:r>
          </a:p>
          <a:p>
            <a:pPr marL="0" indent="0">
              <a:buNone/>
            </a:pPr>
            <a:r>
              <a:rPr lang="fr-FR" dirty="0"/>
              <a:t>Example</a:t>
            </a:r>
          </a:p>
          <a:p>
            <a:pPr marL="0" indent="0">
              <a:buNone/>
            </a:pPr>
            <a:r>
              <a:rPr lang="fr-FR" dirty="0" err="1">
                <a:solidFill>
                  <a:schemeClr val="accent1">
                    <a:lumMod val="75000"/>
                  </a:schemeClr>
                </a:solidFill>
              </a:rPr>
              <a:t>static</a:t>
            </a:r>
            <a:r>
              <a:rPr lang="fr-FR" dirty="0">
                <a:solidFill>
                  <a:schemeClr val="accent1">
                    <a:lumMod val="75000"/>
                  </a:schemeClr>
                </a:solidFill>
              </a:rPr>
              <a:t> </a:t>
            </a:r>
            <a:r>
              <a:rPr lang="fr-FR" dirty="0" err="1">
                <a:solidFill>
                  <a:schemeClr val="accent1">
                    <a:lumMod val="75000"/>
                  </a:schemeClr>
                </a:solidFill>
              </a:rPr>
              <a:t>int</a:t>
            </a:r>
            <a:r>
              <a:rPr lang="fr-FR" dirty="0">
                <a:solidFill>
                  <a:schemeClr val="accent1">
                    <a:lumMod val="75000"/>
                  </a:schemeClr>
                </a:solidFill>
              </a:rPr>
              <a:t> </a:t>
            </a:r>
            <a:r>
              <a:rPr lang="fr-FR" dirty="0" err="1">
                <a:solidFill>
                  <a:srgbClr val="FF0000"/>
                </a:solidFill>
              </a:rPr>
              <a:t>plusMethodInt</a:t>
            </a:r>
            <a:r>
              <a:rPr lang="fr-FR" dirty="0"/>
              <a:t>(</a:t>
            </a:r>
            <a:r>
              <a:rPr lang="fr-FR" dirty="0" err="1">
                <a:solidFill>
                  <a:schemeClr val="accent1">
                    <a:lumMod val="75000"/>
                  </a:schemeClr>
                </a:solidFill>
              </a:rPr>
              <a:t>int</a:t>
            </a:r>
            <a:r>
              <a:rPr lang="fr-FR" dirty="0"/>
              <a:t> x, </a:t>
            </a:r>
            <a:r>
              <a:rPr lang="fr-FR" dirty="0" err="1">
                <a:solidFill>
                  <a:schemeClr val="accent1">
                    <a:lumMod val="75000"/>
                  </a:schemeClr>
                </a:solidFill>
              </a:rPr>
              <a:t>int</a:t>
            </a:r>
            <a:r>
              <a:rPr lang="fr-FR" dirty="0"/>
              <a:t> y) {</a:t>
            </a:r>
          </a:p>
          <a:p>
            <a:pPr marL="0" indent="0">
              <a:buNone/>
            </a:pPr>
            <a:r>
              <a:rPr lang="fr-FR" dirty="0"/>
              <a:t>  </a:t>
            </a:r>
            <a:r>
              <a:rPr lang="fr-FR" dirty="0">
                <a:solidFill>
                  <a:schemeClr val="accent1">
                    <a:lumMod val="75000"/>
                  </a:schemeClr>
                </a:solidFill>
              </a:rPr>
              <a:t>return</a:t>
            </a:r>
            <a:r>
              <a:rPr lang="fr-FR" dirty="0"/>
              <a:t> x </a:t>
            </a:r>
            <a:r>
              <a:rPr lang="fr-FR" dirty="0">
                <a:solidFill>
                  <a:srgbClr val="C00000"/>
                </a:solidFill>
              </a:rPr>
              <a:t>+</a:t>
            </a:r>
            <a:r>
              <a:rPr lang="fr-FR" dirty="0"/>
              <a:t> y;</a:t>
            </a:r>
          </a:p>
          <a:p>
            <a:pPr marL="0" indent="0">
              <a:buNone/>
            </a:pPr>
            <a:r>
              <a:rPr lang="fr-FR" dirty="0"/>
              <a:t>}</a:t>
            </a:r>
          </a:p>
          <a:p>
            <a:pPr marL="0" indent="0">
              <a:buNone/>
            </a:pPr>
            <a:endParaRPr lang="fr-FR" dirty="0"/>
          </a:p>
          <a:p>
            <a:pPr marL="0" indent="0">
              <a:buNone/>
            </a:pPr>
            <a:r>
              <a:rPr lang="fr-FR" dirty="0" err="1">
                <a:solidFill>
                  <a:schemeClr val="accent1">
                    <a:lumMod val="75000"/>
                  </a:schemeClr>
                </a:solidFill>
              </a:rPr>
              <a:t>static</a:t>
            </a:r>
            <a:r>
              <a:rPr lang="fr-FR" dirty="0">
                <a:solidFill>
                  <a:schemeClr val="accent1">
                    <a:lumMod val="75000"/>
                  </a:schemeClr>
                </a:solidFill>
              </a:rPr>
              <a:t> double </a:t>
            </a:r>
            <a:r>
              <a:rPr lang="fr-FR" dirty="0" err="1">
                <a:solidFill>
                  <a:srgbClr val="FF0000"/>
                </a:solidFill>
              </a:rPr>
              <a:t>plusMethodDouble</a:t>
            </a:r>
            <a:r>
              <a:rPr lang="fr-FR" dirty="0"/>
              <a:t>(</a:t>
            </a:r>
            <a:r>
              <a:rPr lang="fr-FR" dirty="0">
                <a:solidFill>
                  <a:schemeClr val="accent1">
                    <a:lumMod val="75000"/>
                  </a:schemeClr>
                </a:solidFill>
              </a:rPr>
              <a:t>double</a:t>
            </a:r>
            <a:r>
              <a:rPr lang="fr-FR" dirty="0"/>
              <a:t> x, </a:t>
            </a:r>
            <a:r>
              <a:rPr lang="fr-FR" dirty="0">
                <a:solidFill>
                  <a:schemeClr val="accent1">
                    <a:lumMod val="75000"/>
                  </a:schemeClr>
                </a:solidFill>
              </a:rPr>
              <a:t>double</a:t>
            </a:r>
            <a:r>
              <a:rPr lang="fr-FR" dirty="0"/>
              <a:t> y) {</a:t>
            </a:r>
          </a:p>
          <a:p>
            <a:pPr marL="0" indent="0">
              <a:buNone/>
            </a:pPr>
            <a:r>
              <a:rPr lang="fr-FR" dirty="0"/>
              <a:t>  </a:t>
            </a:r>
            <a:r>
              <a:rPr lang="fr-FR" dirty="0">
                <a:solidFill>
                  <a:schemeClr val="accent1">
                    <a:lumMod val="75000"/>
                  </a:schemeClr>
                </a:solidFill>
              </a:rPr>
              <a:t>return</a:t>
            </a:r>
            <a:r>
              <a:rPr lang="fr-FR" dirty="0"/>
              <a:t> x </a:t>
            </a:r>
            <a:r>
              <a:rPr lang="fr-FR" dirty="0">
                <a:solidFill>
                  <a:srgbClr val="C00000"/>
                </a:solidFill>
              </a:rPr>
              <a:t>+</a:t>
            </a:r>
            <a:r>
              <a:rPr lang="fr-FR" dirty="0"/>
              <a:t> y;</a:t>
            </a:r>
          </a:p>
          <a:p>
            <a:pPr marL="0" indent="0">
              <a:buNone/>
            </a:pPr>
            <a:r>
              <a:rPr lang="fr-FR" dirty="0"/>
              <a:t>}</a:t>
            </a:r>
          </a:p>
          <a:p>
            <a:pPr marL="0" indent="0">
              <a:buNone/>
            </a:pPr>
            <a:endParaRPr lang="fr-FR" dirty="0"/>
          </a:p>
          <a:p>
            <a:pPr marL="0" indent="0">
              <a:buNone/>
            </a:pPr>
            <a:r>
              <a:rPr lang="fr-FR" dirty="0">
                <a:solidFill>
                  <a:schemeClr val="accent1">
                    <a:lumMod val="75000"/>
                  </a:schemeClr>
                </a:solidFill>
              </a:rPr>
              <a:t>public </a:t>
            </a:r>
            <a:r>
              <a:rPr lang="fr-FR" dirty="0" err="1">
                <a:solidFill>
                  <a:schemeClr val="accent1">
                    <a:lumMod val="75000"/>
                  </a:schemeClr>
                </a:solidFill>
              </a:rPr>
              <a:t>static</a:t>
            </a:r>
            <a:r>
              <a:rPr lang="fr-FR" dirty="0">
                <a:solidFill>
                  <a:schemeClr val="accent1">
                    <a:lumMod val="75000"/>
                  </a:schemeClr>
                </a:solidFill>
              </a:rPr>
              <a:t> </a:t>
            </a:r>
            <a:r>
              <a:rPr lang="fr-FR" dirty="0" err="1">
                <a:solidFill>
                  <a:schemeClr val="accent1">
                    <a:lumMod val="75000"/>
                  </a:schemeClr>
                </a:solidFill>
              </a:rPr>
              <a:t>void</a:t>
            </a:r>
            <a:r>
              <a:rPr lang="fr-FR" dirty="0">
                <a:solidFill>
                  <a:schemeClr val="accent1">
                    <a:lumMod val="75000"/>
                  </a:schemeClr>
                </a:solidFill>
              </a:rPr>
              <a:t> </a:t>
            </a:r>
            <a:r>
              <a:rPr lang="fr-FR" dirty="0">
                <a:solidFill>
                  <a:srgbClr val="FF0000"/>
                </a:solidFill>
              </a:rPr>
              <a:t>main</a:t>
            </a:r>
            <a:r>
              <a:rPr lang="fr-FR" dirty="0">
                <a:solidFill>
                  <a:schemeClr val="bg1">
                    <a:lumMod val="50000"/>
                  </a:schemeClr>
                </a:solidFill>
              </a:rPr>
              <a:t>(</a:t>
            </a:r>
            <a:r>
              <a:rPr lang="fr-FR" dirty="0"/>
              <a:t>String</a:t>
            </a:r>
            <a:r>
              <a:rPr lang="fr-FR" dirty="0">
                <a:solidFill>
                  <a:schemeClr val="bg1">
                    <a:lumMod val="50000"/>
                  </a:schemeClr>
                </a:solidFill>
              </a:rPr>
              <a:t>[]</a:t>
            </a:r>
            <a:r>
              <a:rPr lang="fr-FR" dirty="0"/>
              <a:t> args</a:t>
            </a:r>
            <a:r>
              <a:rPr lang="fr-FR" dirty="0">
                <a:solidFill>
                  <a:schemeClr val="bg1">
                    <a:lumMod val="50000"/>
                  </a:schemeClr>
                </a:solidFill>
              </a:rPr>
              <a:t>) {</a:t>
            </a:r>
          </a:p>
          <a:p>
            <a:pPr marL="0" indent="0">
              <a:buNone/>
            </a:pPr>
            <a:r>
              <a:rPr lang="fr-FR" dirty="0"/>
              <a:t>  </a:t>
            </a:r>
            <a:r>
              <a:rPr lang="fr-FR" dirty="0" err="1">
                <a:solidFill>
                  <a:schemeClr val="accent1">
                    <a:lumMod val="75000"/>
                  </a:schemeClr>
                </a:solidFill>
              </a:rPr>
              <a:t>int</a:t>
            </a:r>
            <a:r>
              <a:rPr lang="fr-FR" dirty="0"/>
              <a:t> myNum1 </a:t>
            </a:r>
            <a:r>
              <a:rPr lang="fr-FR" dirty="0">
                <a:solidFill>
                  <a:srgbClr val="C00000"/>
                </a:solidFill>
              </a:rPr>
              <a:t>=</a:t>
            </a:r>
            <a:r>
              <a:rPr lang="fr-FR" dirty="0"/>
              <a:t> </a:t>
            </a:r>
            <a:r>
              <a:rPr lang="fr-FR" dirty="0" err="1">
                <a:solidFill>
                  <a:srgbClr val="FF0000"/>
                </a:solidFill>
              </a:rPr>
              <a:t>plusMethodInt</a:t>
            </a:r>
            <a:r>
              <a:rPr lang="fr-FR" dirty="0">
                <a:solidFill>
                  <a:schemeClr val="bg1">
                    <a:lumMod val="50000"/>
                  </a:schemeClr>
                </a:solidFill>
              </a:rPr>
              <a:t>(</a:t>
            </a:r>
            <a:r>
              <a:rPr lang="fr-FR" dirty="0"/>
              <a:t>8</a:t>
            </a:r>
            <a:r>
              <a:rPr lang="fr-FR" dirty="0">
                <a:solidFill>
                  <a:schemeClr val="bg1">
                    <a:lumMod val="50000"/>
                  </a:schemeClr>
                </a:solidFill>
              </a:rPr>
              <a:t>,</a:t>
            </a:r>
            <a:r>
              <a:rPr lang="fr-FR" dirty="0"/>
              <a:t> 5</a:t>
            </a:r>
            <a:r>
              <a:rPr lang="fr-FR" dirty="0">
                <a:solidFill>
                  <a:schemeClr val="bg1">
                    <a:lumMod val="50000"/>
                  </a:schemeClr>
                </a:solidFill>
              </a:rPr>
              <a:t>);</a:t>
            </a:r>
          </a:p>
          <a:p>
            <a:pPr marL="0" indent="0">
              <a:buNone/>
            </a:pPr>
            <a:r>
              <a:rPr lang="fr-FR" dirty="0"/>
              <a:t>  </a:t>
            </a:r>
            <a:r>
              <a:rPr lang="fr-FR" dirty="0">
                <a:solidFill>
                  <a:schemeClr val="accent1">
                    <a:lumMod val="75000"/>
                  </a:schemeClr>
                </a:solidFill>
              </a:rPr>
              <a:t>double</a:t>
            </a:r>
            <a:r>
              <a:rPr lang="fr-FR" dirty="0"/>
              <a:t> myNum2 </a:t>
            </a:r>
            <a:r>
              <a:rPr lang="fr-FR" dirty="0">
                <a:solidFill>
                  <a:srgbClr val="C00000"/>
                </a:solidFill>
              </a:rPr>
              <a:t>=</a:t>
            </a:r>
            <a:r>
              <a:rPr lang="fr-FR" dirty="0"/>
              <a:t> </a:t>
            </a:r>
            <a:r>
              <a:rPr lang="fr-FR" dirty="0" err="1">
                <a:solidFill>
                  <a:srgbClr val="FF0000"/>
                </a:solidFill>
              </a:rPr>
              <a:t>plusMethodDouble</a:t>
            </a:r>
            <a:r>
              <a:rPr lang="fr-FR" dirty="0">
                <a:solidFill>
                  <a:schemeClr val="bg1">
                    <a:lumMod val="50000"/>
                  </a:schemeClr>
                </a:solidFill>
              </a:rPr>
              <a:t>(</a:t>
            </a:r>
            <a:r>
              <a:rPr lang="fr-FR" dirty="0"/>
              <a:t>4.3</a:t>
            </a:r>
            <a:r>
              <a:rPr lang="fr-FR" dirty="0">
                <a:solidFill>
                  <a:schemeClr val="bg1">
                    <a:lumMod val="50000"/>
                  </a:schemeClr>
                </a:solidFill>
              </a:rPr>
              <a:t>,</a:t>
            </a:r>
            <a:r>
              <a:rPr lang="fr-FR" dirty="0"/>
              <a:t> 6.26</a:t>
            </a:r>
            <a:r>
              <a:rPr lang="fr-FR" dirty="0">
                <a:solidFill>
                  <a:schemeClr val="bg1">
                    <a:lumMod val="50000"/>
                  </a:schemeClr>
                </a:solidFill>
              </a:rPr>
              <a:t>);</a:t>
            </a:r>
          </a:p>
          <a:p>
            <a:pPr marL="0" indent="0">
              <a:buNone/>
            </a:pPr>
            <a:r>
              <a:rPr lang="fr-FR" dirty="0"/>
              <a:t>  </a:t>
            </a:r>
            <a:r>
              <a:rPr lang="fr-FR" dirty="0" err="1">
                <a:solidFill>
                  <a:srgbClr val="FF0000"/>
                </a:solidFill>
              </a:rPr>
              <a:t>System</a:t>
            </a:r>
            <a:r>
              <a:rPr lang="fr-FR" dirty="0" err="1">
                <a:solidFill>
                  <a:schemeClr val="bg1">
                    <a:lumMod val="50000"/>
                  </a:schemeClr>
                </a:solidFill>
              </a:rPr>
              <a:t>.</a:t>
            </a:r>
            <a:r>
              <a:rPr lang="fr-FR" dirty="0" err="1"/>
              <a:t>out</a:t>
            </a:r>
            <a:r>
              <a:rPr lang="fr-FR" dirty="0" err="1">
                <a:solidFill>
                  <a:schemeClr val="bg1">
                    <a:lumMod val="50000"/>
                  </a:schemeClr>
                </a:solidFill>
              </a:rPr>
              <a:t>.</a:t>
            </a:r>
            <a:r>
              <a:rPr lang="fr-FR" dirty="0" err="1">
                <a:solidFill>
                  <a:srgbClr val="FF0000"/>
                </a:solidFill>
              </a:rPr>
              <a:t>println</a:t>
            </a:r>
            <a:r>
              <a:rPr lang="fr-FR" dirty="0">
                <a:solidFill>
                  <a:schemeClr val="bg1">
                    <a:lumMod val="50000"/>
                  </a:schemeClr>
                </a:solidFill>
              </a:rPr>
              <a:t>(</a:t>
            </a:r>
            <a:r>
              <a:rPr lang="fr-FR" dirty="0">
                <a:solidFill>
                  <a:srgbClr val="00B050"/>
                </a:solidFill>
              </a:rPr>
              <a:t>"</a:t>
            </a:r>
            <a:r>
              <a:rPr lang="fr-FR" dirty="0" err="1">
                <a:solidFill>
                  <a:srgbClr val="00B050"/>
                </a:solidFill>
              </a:rPr>
              <a:t>int</a:t>
            </a:r>
            <a:r>
              <a:rPr lang="fr-FR" dirty="0">
                <a:solidFill>
                  <a:srgbClr val="00B050"/>
                </a:solidFill>
              </a:rPr>
              <a:t>: " </a:t>
            </a:r>
            <a:r>
              <a:rPr lang="fr-FR" dirty="0">
                <a:solidFill>
                  <a:srgbClr val="C00000"/>
                </a:solidFill>
              </a:rPr>
              <a:t>+</a:t>
            </a:r>
            <a:r>
              <a:rPr lang="fr-FR" dirty="0"/>
              <a:t> myNum1</a:t>
            </a:r>
            <a:r>
              <a:rPr lang="fr-FR" dirty="0">
                <a:solidFill>
                  <a:schemeClr val="bg1">
                    <a:lumMod val="50000"/>
                  </a:schemeClr>
                </a:solidFill>
              </a:rPr>
              <a:t>);</a:t>
            </a:r>
          </a:p>
          <a:p>
            <a:pPr marL="0" indent="0">
              <a:buNone/>
            </a:pPr>
            <a:r>
              <a:rPr lang="fr-FR" dirty="0"/>
              <a:t>  </a:t>
            </a:r>
            <a:r>
              <a:rPr lang="fr-FR" dirty="0" err="1">
                <a:solidFill>
                  <a:srgbClr val="FF0000"/>
                </a:solidFill>
              </a:rPr>
              <a:t>System</a:t>
            </a:r>
            <a:r>
              <a:rPr lang="fr-FR" dirty="0" err="1">
                <a:solidFill>
                  <a:schemeClr val="bg1">
                    <a:lumMod val="50000"/>
                  </a:schemeClr>
                </a:solidFill>
              </a:rPr>
              <a:t>.</a:t>
            </a:r>
            <a:r>
              <a:rPr lang="fr-FR" dirty="0" err="1"/>
              <a:t>out</a:t>
            </a:r>
            <a:r>
              <a:rPr lang="fr-FR" dirty="0" err="1">
                <a:solidFill>
                  <a:schemeClr val="bg1">
                    <a:lumMod val="50000"/>
                  </a:schemeClr>
                </a:solidFill>
              </a:rPr>
              <a:t>.</a:t>
            </a:r>
            <a:r>
              <a:rPr lang="fr-FR" dirty="0" err="1">
                <a:solidFill>
                  <a:srgbClr val="FF0000"/>
                </a:solidFill>
              </a:rPr>
              <a:t>println</a:t>
            </a:r>
            <a:r>
              <a:rPr lang="fr-FR" dirty="0">
                <a:solidFill>
                  <a:schemeClr val="bg1">
                    <a:lumMod val="50000"/>
                  </a:schemeClr>
                </a:solidFill>
              </a:rPr>
              <a:t>(</a:t>
            </a:r>
            <a:r>
              <a:rPr lang="fr-FR" dirty="0">
                <a:solidFill>
                  <a:srgbClr val="00B050"/>
                </a:solidFill>
              </a:rPr>
              <a:t>"double: " </a:t>
            </a:r>
            <a:r>
              <a:rPr lang="fr-FR" dirty="0">
                <a:solidFill>
                  <a:srgbClr val="C00000"/>
                </a:solidFill>
              </a:rPr>
              <a:t>+</a:t>
            </a:r>
            <a:r>
              <a:rPr lang="fr-FR" dirty="0"/>
              <a:t> myNum2</a:t>
            </a:r>
            <a:r>
              <a:rPr lang="fr-FR" dirty="0">
                <a:solidFill>
                  <a:schemeClr val="bg1">
                    <a:lumMod val="50000"/>
                  </a:schemeClr>
                </a:solidFill>
              </a:rPr>
              <a:t>);</a:t>
            </a:r>
          </a:p>
          <a:p>
            <a:pPr marL="0" indent="0">
              <a:buNone/>
            </a:pPr>
            <a:r>
              <a:rPr lang="fr-FR" dirty="0">
                <a:solidFill>
                  <a:schemeClr val="bg1">
                    <a:lumMod val="50000"/>
                  </a:schemeClr>
                </a:solidFill>
              </a:rPr>
              <a:t>}</a:t>
            </a:r>
          </a:p>
        </p:txBody>
      </p:sp>
    </p:spTree>
    <p:extLst>
      <p:ext uri="{BB962C8B-B14F-4D97-AF65-F5344CB8AC3E}">
        <p14:creationId xmlns:p14="http://schemas.microsoft.com/office/powerpoint/2010/main" val="3696482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3E0C3-0A93-4F58-A8C1-3F3DFDA4F4CF}"/>
              </a:ext>
            </a:extLst>
          </p:cNvPr>
          <p:cNvSpPr>
            <a:spLocks noGrp="1"/>
          </p:cNvSpPr>
          <p:nvPr>
            <p:ph type="title"/>
          </p:nvPr>
        </p:nvSpPr>
        <p:spPr/>
        <p:txBody>
          <a:bodyPr/>
          <a:lstStyle/>
          <a:p>
            <a:r>
              <a:rPr lang="fr-FR" dirty="0"/>
              <a:t>Java Scope</a:t>
            </a:r>
          </a:p>
        </p:txBody>
      </p:sp>
      <p:sp>
        <p:nvSpPr>
          <p:cNvPr id="3" name="Content Placeholder 2">
            <a:extLst>
              <a:ext uri="{FF2B5EF4-FFF2-40B4-BE49-F238E27FC236}">
                <a16:creationId xmlns:a16="http://schemas.microsoft.com/office/drawing/2014/main" id="{048D417C-1078-4ABC-BC3D-A02EA3B378B1}"/>
              </a:ext>
            </a:extLst>
          </p:cNvPr>
          <p:cNvSpPr>
            <a:spLocks noGrp="1"/>
          </p:cNvSpPr>
          <p:nvPr>
            <p:ph idx="1"/>
          </p:nvPr>
        </p:nvSpPr>
        <p:spPr>
          <a:xfrm>
            <a:off x="721453" y="1510018"/>
            <a:ext cx="10632347" cy="4666945"/>
          </a:xfrm>
        </p:spPr>
        <p:txBody>
          <a:bodyPr/>
          <a:lstStyle/>
          <a:p>
            <a:pPr marL="0" indent="0">
              <a:buNone/>
            </a:pPr>
            <a:r>
              <a:rPr lang="en-US" dirty="0"/>
              <a:t>In Java, variables are only accessible inside the region they are created. This is called scope.</a:t>
            </a:r>
            <a:endParaRPr lang="fr-FR" dirty="0"/>
          </a:p>
        </p:txBody>
      </p:sp>
    </p:spTree>
    <p:extLst>
      <p:ext uri="{BB962C8B-B14F-4D97-AF65-F5344CB8AC3E}">
        <p14:creationId xmlns:p14="http://schemas.microsoft.com/office/powerpoint/2010/main" val="1794700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ABEFB-D8B4-435C-8B7E-DB426A69C8C8}"/>
              </a:ext>
            </a:extLst>
          </p:cNvPr>
          <p:cNvSpPr>
            <a:spLocks noGrp="1"/>
          </p:cNvSpPr>
          <p:nvPr>
            <p:ph type="title"/>
          </p:nvPr>
        </p:nvSpPr>
        <p:spPr>
          <a:xfrm>
            <a:off x="671119" y="205735"/>
            <a:ext cx="10515600" cy="641554"/>
          </a:xfrm>
        </p:spPr>
        <p:txBody>
          <a:bodyPr>
            <a:normAutofit fontScale="90000"/>
          </a:bodyPr>
          <a:lstStyle/>
          <a:p>
            <a:r>
              <a:rPr lang="fr-FR" b="0" i="0" dirty="0">
                <a:solidFill>
                  <a:srgbClr val="000000"/>
                </a:solidFill>
                <a:effectLst/>
                <a:latin typeface="Segoe UI" panose="020B0502040204020203" pitchFamily="34" charset="0"/>
              </a:rPr>
              <a:t>Method Scope</a:t>
            </a:r>
            <a:endParaRPr lang="fr-FR" dirty="0"/>
          </a:p>
        </p:txBody>
      </p:sp>
      <p:sp>
        <p:nvSpPr>
          <p:cNvPr id="3" name="Content Placeholder 2">
            <a:extLst>
              <a:ext uri="{FF2B5EF4-FFF2-40B4-BE49-F238E27FC236}">
                <a16:creationId xmlns:a16="http://schemas.microsoft.com/office/drawing/2014/main" id="{0B981E09-47A0-4409-8F51-0D8F32917495}"/>
              </a:ext>
            </a:extLst>
          </p:cNvPr>
          <p:cNvSpPr>
            <a:spLocks noGrp="1"/>
          </p:cNvSpPr>
          <p:nvPr>
            <p:ph idx="1"/>
          </p:nvPr>
        </p:nvSpPr>
        <p:spPr>
          <a:xfrm>
            <a:off x="671119" y="956346"/>
            <a:ext cx="10682681" cy="5220618"/>
          </a:xfrm>
        </p:spPr>
        <p:txBody>
          <a:bodyPr>
            <a:normAutofit fontScale="85000" lnSpcReduction="20000"/>
          </a:bodyPr>
          <a:lstStyle/>
          <a:p>
            <a:pPr marL="0" indent="0">
              <a:buNone/>
            </a:pPr>
            <a:r>
              <a:rPr lang="en-US" dirty="0"/>
              <a:t>Variables declared directly inside a method are available anywhere in the method following the line of code in which they were declared:</a:t>
            </a:r>
          </a:p>
          <a:p>
            <a:pPr marL="0" indent="0">
              <a:buNone/>
            </a:pPr>
            <a:r>
              <a:rPr lang="fr-FR" dirty="0"/>
              <a:t>Example</a:t>
            </a:r>
            <a:endParaRPr lang="en-US" dirty="0"/>
          </a:p>
          <a:p>
            <a:pPr marL="0" indent="0">
              <a:buNone/>
            </a:pPr>
            <a:r>
              <a:rPr lang="en-US" dirty="0">
                <a:solidFill>
                  <a:srgbClr val="0070C0"/>
                </a:solidFill>
              </a:rPr>
              <a:t>public class </a:t>
            </a:r>
            <a:r>
              <a:rPr lang="en-US" dirty="0">
                <a:solidFill>
                  <a:srgbClr val="FF0000"/>
                </a:solidFill>
              </a:rPr>
              <a:t>Main</a:t>
            </a:r>
            <a:r>
              <a:rPr lang="en-US" dirty="0"/>
              <a:t> </a:t>
            </a:r>
            <a:r>
              <a:rPr lang="en-US" dirty="0">
                <a:solidFill>
                  <a:schemeClr val="bg1">
                    <a:lumMod val="50000"/>
                  </a:schemeClr>
                </a:solidFill>
              </a:rPr>
              <a:t>{</a:t>
            </a:r>
          </a:p>
          <a:p>
            <a:pPr marL="0" indent="0">
              <a:buNone/>
            </a:pPr>
            <a:r>
              <a:rPr lang="en-US" dirty="0">
                <a:solidFill>
                  <a:srgbClr val="0070C0"/>
                </a:solidFill>
              </a:rPr>
              <a:t>  public static void </a:t>
            </a:r>
            <a:r>
              <a:rPr lang="en-US" dirty="0">
                <a:solidFill>
                  <a:srgbClr val="FF0000"/>
                </a:solidFill>
              </a:rPr>
              <a:t>main</a:t>
            </a:r>
            <a:r>
              <a:rPr lang="en-US" dirty="0">
                <a:solidFill>
                  <a:schemeClr val="bg1">
                    <a:lumMod val="50000"/>
                  </a:schemeClr>
                </a:solidFill>
              </a:rPr>
              <a:t>(</a:t>
            </a:r>
            <a:r>
              <a:rPr lang="en-US" dirty="0">
                <a:solidFill>
                  <a:srgbClr val="FF0000"/>
                </a:solidFill>
              </a:rPr>
              <a:t>String</a:t>
            </a:r>
            <a:r>
              <a:rPr lang="en-US" dirty="0">
                <a:solidFill>
                  <a:schemeClr val="bg1">
                    <a:lumMod val="50000"/>
                  </a:schemeClr>
                </a:solidFill>
              </a:rPr>
              <a:t>[]</a:t>
            </a:r>
            <a:r>
              <a:rPr lang="en-US" dirty="0"/>
              <a:t> </a:t>
            </a:r>
            <a:r>
              <a:rPr lang="en-US" dirty="0" err="1"/>
              <a:t>args</a:t>
            </a:r>
            <a:r>
              <a:rPr lang="en-US" dirty="0">
                <a:solidFill>
                  <a:schemeClr val="bg1">
                    <a:lumMod val="50000"/>
                  </a:schemeClr>
                </a:solidFill>
              </a:rPr>
              <a:t>) {</a:t>
            </a:r>
          </a:p>
          <a:p>
            <a:pPr marL="0" indent="0">
              <a:buNone/>
            </a:pPr>
            <a:endParaRPr lang="en-US" dirty="0">
              <a:solidFill>
                <a:schemeClr val="bg1">
                  <a:lumMod val="50000"/>
                </a:schemeClr>
              </a:solidFill>
            </a:endParaRPr>
          </a:p>
          <a:p>
            <a:pPr marL="0" indent="0">
              <a:buNone/>
            </a:pPr>
            <a:r>
              <a:rPr lang="en-US" dirty="0">
                <a:solidFill>
                  <a:schemeClr val="bg1">
                    <a:lumMod val="50000"/>
                  </a:schemeClr>
                </a:solidFill>
              </a:rPr>
              <a:t>    // Code here CANNOT use x</a:t>
            </a:r>
          </a:p>
          <a:p>
            <a:pPr marL="0" indent="0">
              <a:buNone/>
            </a:pPr>
            <a:endParaRPr lang="en-US" dirty="0"/>
          </a:p>
          <a:p>
            <a:pPr marL="0" indent="0">
              <a:buNone/>
            </a:pPr>
            <a:r>
              <a:rPr lang="en-US" dirty="0"/>
              <a:t>    </a:t>
            </a:r>
            <a:r>
              <a:rPr lang="en-US" dirty="0">
                <a:solidFill>
                  <a:srgbClr val="0070C0"/>
                </a:solidFill>
              </a:rPr>
              <a:t>int</a:t>
            </a:r>
            <a:r>
              <a:rPr lang="en-US" dirty="0"/>
              <a:t> x </a:t>
            </a:r>
            <a:r>
              <a:rPr lang="en-US" dirty="0">
                <a:solidFill>
                  <a:srgbClr val="C00000"/>
                </a:solidFill>
              </a:rPr>
              <a:t>=</a:t>
            </a:r>
            <a:r>
              <a:rPr lang="en-US" dirty="0"/>
              <a:t> </a:t>
            </a:r>
            <a:r>
              <a:rPr lang="en-US" dirty="0">
                <a:solidFill>
                  <a:srgbClr val="7030A0"/>
                </a:solidFill>
              </a:rPr>
              <a:t>100</a:t>
            </a:r>
            <a:r>
              <a:rPr lang="en-US" dirty="0"/>
              <a:t>;</a:t>
            </a:r>
          </a:p>
          <a:p>
            <a:pPr marL="0" indent="0">
              <a:buNone/>
            </a:pPr>
            <a:endParaRPr lang="en-US" dirty="0"/>
          </a:p>
          <a:p>
            <a:pPr marL="0" indent="0">
              <a:buNone/>
            </a:pPr>
            <a:r>
              <a:rPr lang="en-US" dirty="0"/>
              <a:t>    </a:t>
            </a:r>
            <a:r>
              <a:rPr lang="en-US" dirty="0">
                <a:solidFill>
                  <a:schemeClr val="bg1">
                    <a:lumMod val="50000"/>
                  </a:schemeClr>
                </a:solidFill>
              </a:rPr>
              <a:t>// Code here can use x</a:t>
            </a:r>
          </a:p>
          <a:p>
            <a:pPr marL="0" indent="0">
              <a:buNone/>
            </a:pPr>
            <a:r>
              <a:rPr lang="en-US" dirty="0"/>
              <a:t>    </a:t>
            </a:r>
            <a:r>
              <a:rPr lang="en-US" dirty="0" err="1">
                <a:solidFill>
                  <a:srgbClr val="FF0000"/>
                </a:solidFill>
              </a:rPr>
              <a:t>System</a:t>
            </a:r>
            <a:r>
              <a:rPr lang="en-US" dirty="0" err="1"/>
              <a:t>.out.</a:t>
            </a:r>
            <a:r>
              <a:rPr lang="en-US" dirty="0" err="1">
                <a:solidFill>
                  <a:srgbClr val="FF0000"/>
                </a:solidFill>
              </a:rPr>
              <a:t>println</a:t>
            </a:r>
            <a:r>
              <a:rPr lang="en-US" dirty="0"/>
              <a:t>(x);</a:t>
            </a:r>
          </a:p>
          <a:p>
            <a:pPr marL="0" indent="0">
              <a:buNone/>
            </a:pPr>
            <a:r>
              <a:rPr lang="en-US" dirty="0"/>
              <a:t>  </a:t>
            </a:r>
            <a:r>
              <a:rPr lang="en-US" dirty="0">
                <a:solidFill>
                  <a:schemeClr val="bg1">
                    <a:lumMod val="50000"/>
                  </a:schemeClr>
                </a:solidFill>
              </a:rPr>
              <a:t>}</a:t>
            </a:r>
          </a:p>
          <a:p>
            <a:pPr marL="0" indent="0">
              <a:buNone/>
            </a:pPr>
            <a:r>
              <a:rPr lang="en-US" dirty="0">
                <a:solidFill>
                  <a:schemeClr val="bg1">
                    <a:lumMod val="50000"/>
                  </a:schemeClr>
                </a:solidFill>
              </a:rPr>
              <a:t>}</a:t>
            </a:r>
            <a:endParaRPr lang="fr-FR" dirty="0">
              <a:solidFill>
                <a:schemeClr val="bg1">
                  <a:lumMod val="50000"/>
                </a:schemeClr>
              </a:solidFill>
            </a:endParaRPr>
          </a:p>
        </p:txBody>
      </p:sp>
    </p:spTree>
    <p:extLst>
      <p:ext uri="{BB962C8B-B14F-4D97-AF65-F5344CB8AC3E}">
        <p14:creationId xmlns:p14="http://schemas.microsoft.com/office/powerpoint/2010/main" val="1591485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ABEFB-D8B4-435C-8B7E-DB426A69C8C8}"/>
              </a:ext>
            </a:extLst>
          </p:cNvPr>
          <p:cNvSpPr>
            <a:spLocks noGrp="1"/>
          </p:cNvSpPr>
          <p:nvPr>
            <p:ph type="title"/>
          </p:nvPr>
        </p:nvSpPr>
        <p:spPr>
          <a:xfrm>
            <a:off x="671119" y="205735"/>
            <a:ext cx="10515600" cy="641554"/>
          </a:xfrm>
        </p:spPr>
        <p:txBody>
          <a:bodyPr>
            <a:normAutofit fontScale="90000"/>
          </a:bodyPr>
          <a:lstStyle/>
          <a:p>
            <a:r>
              <a:rPr lang="fr-FR" b="0" i="0" dirty="0">
                <a:solidFill>
                  <a:srgbClr val="000000"/>
                </a:solidFill>
                <a:effectLst/>
                <a:latin typeface="Segoe UI" panose="020B0502040204020203" pitchFamily="34" charset="0"/>
              </a:rPr>
              <a:t>Block Scope</a:t>
            </a:r>
            <a:endParaRPr lang="fr-FR" dirty="0"/>
          </a:p>
        </p:txBody>
      </p:sp>
      <p:sp>
        <p:nvSpPr>
          <p:cNvPr id="3" name="Content Placeholder 2">
            <a:extLst>
              <a:ext uri="{FF2B5EF4-FFF2-40B4-BE49-F238E27FC236}">
                <a16:creationId xmlns:a16="http://schemas.microsoft.com/office/drawing/2014/main" id="{0B981E09-47A0-4409-8F51-0D8F32917495}"/>
              </a:ext>
            </a:extLst>
          </p:cNvPr>
          <p:cNvSpPr>
            <a:spLocks noGrp="1"/>
          </p:cNvSpPr>
          <p:nvPr>
            <p:ph idx="1"/>
          </p:nvPr>
        </p:nvSpPr>
        <p:spPr>
          <a:xfrm>
            <a:off x="671119" y="956346"/>
            <a:ext cx="10682681" cy="5220618"/>
          </a:xfrm>
        </p:spPr>
        <p:txBody>
          <a:bodyPr>
            <a:normAutofit fontScale="70000" lnSpcReduction="20000"/>
          </a:bodyPr>
          <a:lstStyle/>
          <a:p>
            <a:pPr marL="0" indent="0">
              <a:buNone/>
            </a:pPr>
            <a:r>
              <a:rPr lang="en-US" dirty="0"/>
              <a:t>A block of code refers to all of the code between curly braces {}.</a:t>
            </a:r>
          </a:p>
          <a:p>
            <a:pPr marL="0" indent="0">
              <a:buNone/>
            </a:pPr>
            <a:r>
              <a:rPr lang="en-US" dirty="0"/>
              <a:t>Variables declared inside blocks of code are only accessible by the code between the curly braces, which follows the line in which the variable was declared:</a:t>
            </a:r>
          </a:p>
          <a:p>
            <a:pPr marL="0" indent="0">
              <a:buNone/>
            </a:pPr>
            <a:r>
              <a:rPr lang="en-US" dirty="0">
                <a:solidFill>
                  <a:schemeClr val="accent1">
                    <a:lumMod val="75000"/>
                  </a:schemeClr>
                </a:solidFill>
              </a:rPr>
              <a:t>public</a:t>
            </a:r>
            <a:r>
              <a:rPr lang="en-US" dirty="0">
                <a:solidFill>
                  <a:schemeClr val="bg1">
                    <a:lumMod val="50000"/>
                  </a:schemeClr>
                </a:solidFill>
              </a:rPr>
              <a:t> </a:t>
            </a:r>
            <a:r>
              <a:rPr lang="en-US" dirty="0">
                <a:solidFill>
                  <a:schemeClr val="accent1">
                    <a:lumMod val="75000"/>
                  </a:schemeClr>
                </a:solidFill>
              </a:rPr>
              <a:t>class</a:t>
            </a:r>
            <a:r>
              <a:rPr lang="en-US" dirty="0">
                <a:solidFill>
                  <a:schemeClr val="bg1">
                    <a:lumMod val="50000"/>
                  </a:schemeClr>
                </a:solidFill>
              </a:rPr>
              <a:t> </a:t>
            </a:r>
            <a:r>
              <a:rPr lang="en-US" dirty="0">
                <a:solidFill>
                  <a:srgbClr val="FF0000"/>
                </a:solidFill>
              </a:rPr>
              <a:t>Main</a:t>
            </a:r>
            <a:r>
              <a:rPr lang="en-US" dirty="0">
                <a:solidFill>
                  <a:schemeClr val="bg1">
                    <a:lumMod val="50000"/>
                  </a:schemeClr>
                </a:solidFill>
              </a:rPr>
              <a:t> {</a:t>
            </a:r>
          </a:p>
          <a:p>
            <a:pPr marL="0" indent="0">
              <a:buNone/>
            </a:pPr>
            <a:r>
              <a:rPr lang="en-US" dirty="0">
                <a:solidFill>
                  <a:schemeClr val="bg1">
                    <a:lumMod val="50000"/>
                  </a:schemeClr>
                </a:solidFill>
              </a:rPr>
              <a:t>  </a:t>
            </a:r>
            <a:r>
              <a:rPr lang="en-US" dirty="0">
                <a:solidFill>
                  <a:schemeClr val="accent1">
                    <a:lumMod val="75000"/>
                  </a:schemeClr>
                </a:solidFill>
              </a:rPr>
              <a:t>public static void </a:t>
            </a:r>
            <a:r>
              <a:rPr lang="en-US" dirty="0">
                <a:solidFill>
                  <a:srgbClr val="FF0000"/>
                </a:solidFill>
              </a:rPr>
              <a:t>main</a:t>
            </a:r>
            <a:r>
              <a:rPr lang="en-US" dirty="0">
                <a:solidFill>
                  <a:schemeClr val="bg1">
                    <a:lumMod val="50000"/>
                  </a:schemeClr>
                </a:solidFill>
              </a:rPr>
              <a:t>(</a:t>
            </a:r>
            <a:r>
              <a:rPr lang="en-US" dirty="0"/>
              <a:t>String</a:t>
            </a:r>
            <a:r>
              <a:rPr lang="en-US" dirty="0">
                <a:solidFill>
                  <a:schemeClr val="bg1">
                    <a:lumMod val="50000"/>
                  </a:schemeClr>
                </a:solidFill>
              </a:rPr>
              <a:t>[] </a:t>
            </a:r>
            <a:r>
              <a:rPr lang="en-US" dirty="0" err="1"/>
              <a:t>args</a:t>
            </a:r>
            <a:r>
              <a:rPr lang="en-US" dirty="0">
                <a:solidFill>
                  <a:schemeClr val="bg1">
                    <a:lumMod val="50000"/>
                  </a:schemeClr>
                </a:solidFill>
              </a:rPr>
              <a:t>) {</a:t>
            </a:r>
          </a:p>
          <a:p>
            <a:pPr marL="0" indent="0">
              <a:buNone/>
            </a:pPr>
            <a:r>
              <a:rPr lang="en-US" dirty="0">
                <a:solidFill>
                  <a:schemeClr val="bg1">
                    <a:lumMod val="50000"/>
                  </a:schemeClr>
                </a:solidFill>
              </a:rPr>
              <a:t>    // Code here CANNOT use x</a:t>
            </a:r>
          </a:p>
          <a:p>
            <a:pPr marL="0" indent="0">
              <a:buNone/>
            </a:pPr>
            <a:r>
              <a:rPr lang="en-US" dirty="0">
                <a:solidFill>
                  <a:schemeClr val="bg1">
                    <a:lumMod val="50000"/>
                  </a:schemeClr>
                </a:solidFill>
              </a:rPr>
              <a:t>    { // This is a block</a:t>
            </a:r>
          </a:p>
          <a:p>
            <a:pPr marL="0" indent="0">
              <a:buNone/>
            </a:pPr>
            <a:r>
              <a:rPr lang="en-US" dirty="0">
                <a:solidFill>
                  <a:schemeClr val="bg1">
                    <a:lumMod val="50000"/>
                  </a:schemeClr>
                </a:solidFill>
              </a:rPr>
              <a:t>      // Code here CANNOT use x</a:t>
            </a:r>
          </a:p>
          <a:p>
            <a:pPr marL="0" indent="0">
              <a:buNone/>
            </a:pPr>
            <a:r>
              <a:rPr lang="en-US" dirty="0">
                <a:solidFill>
                  <a:schemeClr val="bg1">
                    <a:lumMod val="50000"/>
                  </a:schemeClr>
                </a:solidFill>
              </a:rPr>
              <a:t>      </a:t>
            </a:r>
            <a:r>
              <a:rPr lang="en-US" dirty="0">
                <a:solidFill>
                  <a:schemeClr val="accent1">
                    <a:lumMod val="75000"/>
                  </a:schemeClr>
                </a:solidFill>
              </a:rPr>
              <a:t>int</a:t>
            </a:r>
            <a:r>
              <a:rPr lang="en-US" dirty="0">
                <a:solidFill>
                  <a:schemeClr val="bg1">
                    <a:lumMod val="50000"/>
                  </a:schemeClr>
                </a:solidFill>
              </a:rPr>
              <a:t> x </a:t>
            </a:r>
            <a:r>
              <a:rPr lang="en-US" dirty="0">
                <a:solidFill>
                  <a:srgbClr val="C00000"/>
                </a:solidFill>
              </a:rPr>
              <a:t>=</a:t>
            </a:r>
            <a:r>
              <a:rPr lang="en-US" dirty="0">
                <a:solidFill>
                  <a:schemeClr val="bg1">
                    <a:lumMod val="50000"/>
                  </a:schemeClr>
                </a:solidFill>
              </a:rPr>
              <a:t> </a:t>
            </a:r>
            <a:r>
              <a:rPr lang="en-US" dirty="0">
                <a:solidFill>
                  <a:srgbClr val="7030A0"/>
                </a:solidFill>
              </a:rPr>
              <a:t>100</a:t>
            </a:r>
            <a:r>
              <a:rPr lang="en-US" dirty="0">
                <a:solidFill>
                  <a:schemeClr val="bg1">
                    <a:lumMod val="50000"/>
                  </a:schemeClr>
                </a:solidFill>
              </a:rPr>
              <a:t>;</a:t>
            </a:r>
          </a:p>
          <a:p>
            <a:pPr marL="0" indent="0">
              <a:buNone/>
            </a:pPr>
            <a:r>
              <a:rPr lang="en-US" dirty="0">
                <a:solidFill>
                  <a:schemeClr val="bg1">
                    <a:lumMod val="50000"/>
                  </a:schemeClr>
                </a:solidFill>
              </a:rPr>
              <a:t>      // Code here CAN use x</a:t>
            </a:r>
          </a:p>
          <a:p>
            <a:pPr marL="0" indent="0">
              <a:buNone/>
            </a:pPr>
            <a:r>
              <a:rPr lang="en-US" dirty="0">
                <a:solidFill>
                  <a:schemeClr val="bg1">
                    <a:lumMod val="50000"/>
                  </a:schemeClr>
                </a:solidFill>
              </a:rPr>
              <a:t>      </a:t>
            </a:r>
            <a:r>
              <a:rPr lang="en-US" dirty="0" err="1"/>
              <a:t>System</a:t>
            </a:r>
            <a:r>
              <a:rPr lang="en-US" dirty="0" err="1">
                <a:solidFill>
                  <a:schemeClr val="bg1">
                    <a:lumMod val="50000"/>
                  </a:schemeClr>
                </a:solidFill>
              </a:rPr>
              <a:t>.</a:t>
            </a:r>
            <a:r>
              <a:rPr lang="en-US" dirty="0" err="1">
                <a:solidFill>
                  <a:schemeClr val="accent1">
                    <a:lumMod val="75000"/>
                  </a:schemeClr>
                </a:solidFill>
              </a:rPr>
              <a:t>out</a:t>
            </a:r>
            <a:r>
              <a:rPr lang="en-US" dirty="0" err="1">
                <a:solidFill>
                  <a:schemeClr val="bg1">
                    <a:lumMod val="50000"/>
                  </a:schemeClr>
                </a:solidFill>
              </a:rPr>
              <a:t>.</a:t>
            </a:r>
            <a:r>
              <a:rPr lang="en-US" dirty="0" err="1">
                <a:solidFill>
                  <a:srgbClr val="FF0000"/>
                </a:solidFill>
              </a:rPr>
              <a:t>println</a:t>
            </a:r>
            <a:r>
              <a:rPr lang="en-US" dirty="0">
                <a:solidFill>
                  <a:schemeClr val="bg1">
                    <a:lumMod val="50000"/>
                  </a:schemeClr>
                </a:solidFill>
              </a:rPr>
              <a:t>(x);</a:t>
            </a:r>
          </a:p>
          <a:p>
            <a:pPr marL="0" indent="0">
              <a:buNone/>
            </a:pPr>
            <a:r>
              <a:rPr lang="en-US" dirty="0">
                <a:solidFill>
                  <a:schemeClr val="bg1">
                    <a:lumMod val="50000"/>
                  </a:schemeClr>
                </a:solidFill>
              </a:rPr>
              <a:t>   } // The block ends here</a:t>
            </a:r>
          </a:p>
          <a:p>
            <a:pPr marL="0" indent="0">
              <a:buNone/>
            </a:pPr>
            <a:r>
              <a:rPr lang="en-US" dirty="0">
                <a:solidFill>
                  <a:schemeClr val="bg1">
                    <a:lumMod val="50000"/>
                  </a:schemeClr>
                </a:solidFill>
              </a:rPr>
              <a:t>  // Code here CANNOT use x</a:t>
            </a:r>
          </a:p>
          <a:p>
            <a:pPr marL="0" indent="0">
              <a:buNone/>
            </a:pPr>
            <a:r>
              <a:rPr lang="en-US" dirty="0">
                <a:solidFill>
                  <a:schemeClr val="bg1">
                    <a:lumMod val="50000"/>
                  </a:schemeClr>
                </a:solidFill>
              </a:rPr>
              <a:t>  }</a:t>
            </a:r>
          </a:p>
          <a:p>
            <a:pPr marL="0" indent="0">
              <a:buNone/>
            </a:pPr>
            <a:r>
              <a:rPr lang="en-US" dirty="0">
                <a:solidFill>
                  <a:schemeClr val="bg1">
                    <a:lumMod val="50000"/>
                  </a:schemeClr>
                </a:solidFill>
              </a:rPr>
              <a:t>}</a:t>
            </a:r>
            <a:endParaRPr lang="fr-FR" dirty="0">
              <a:solidFill>
                <a:schemeClr val="bg1">
                  <a:lumMod val="50000"/>
                </a:schemeClr>
              </a:solidFill>
            </a:endParaRPr>
          </a:p>
        </p:txBody>
      </p:sp>
    </p:spTree>
    <p:extLst>
      <p:ext uri="{BB962C8B-B14F-4D97-AF65-F5344CB8AC3E}">
        <p14:creationId xmlns:p14="http://schemas.microsoft.com/office/powerpoint/2010/main" val="2828593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2C84B-2793-413B-9B6D-3F4D47FBAB47}"/>
              </a:ext>
            </a:extLst>
          </p:cNvPr>
          <p:cNvSpPr>
            <a:spLocks noGrp="1"/>
          </p:cNvSpPr>
          <p:nvPr>
            <p:ph type="title"/>
          </p:nvPr>
        </p:nvSpPr>
        <p:spPr/>
        <p:txBody>
          <a:bodyPr/>
          <a:lstStyle/>
          <a:p>
            <a:r>
              <a:rPr lang="fr-FR" dirty="0"/>
              <a:t>Java </a:t>
            </a:r>
            <a:r>
              <a:rPr lang="fr-FR" dirty="0" err="1"/>
              <a:t>Recursion</a:t>
            </a:r>
            <a:endParaRPr lang="fr-FR" dirty="0"/>
          </a:p>
        </p:txBody>
      </p:sp>
      <p:sp>
        <p:nvSpPr>
          <p:cNvPr id="3" name="Content Placeholder 2">
            <a:extLst>
              <a:ext uri="{FF2B5EF4-FFF2-40B4-BE49-F238E27FC236}">
                <a16:creationId xmlns:a16="http://schemas.microsoft.com/office/drawing/2014/main" id="{3F1146FF-BDEC-4348-8953-B8DA72557CA2}"/>
              </a:ext>
            </a:extLst>
          </p:cNvPr>
          <p:cNvSpPr>
            <a:spLocks noGrp="1"/>
          </p:cNvSpPr>
          <p:nvPr>
            <p:ph idx="1"/>
          </p:nvPr>
        </p:nvSpPr>
        <p:spPr/>
        <p:txBody>
          <a:bodyPr/>
          <a:lstStyle/>
          <a:p>
            <a:pPr marL="0" indent="0">
              <a:buNone/>
            </a:pPr>
            <a:r>
              <a:rPr lang="en-US" dirty="0"/>
              <a:t>Recursion is the technique of making a function call itself. This technique provides a way to break complicated problems down into simple problems which are easier to solve.</a:t>
            </a:r>
          </a:p>
          <a:p>
            <a:pPr marL="0" indent="0">
              <a:buNone/>
            </a:pPr>
            <a:endParaRPr lang="en-US" dirty="0"/>
          </a:p>
          <a:p>
            <a:pPr marL="0" indent="0">
              <a:buNone/>
            </a:pPr>
            <a:r>
              <a:rPr lang="en-US" dirty="0"/>
              <a:t>Recursion may be a bit difficult to understand. The best way to figure out how it works is to experiment with it.</a:t>
            </a:r>
            <a:endParaRPr lang="fr-FR" dirty="0"/>
          </a:p>
        </p:txBody>
      </p:sp>
    </p:spTree>
    <p:extLst>
      <p:ext uri="{BB962C8B-B14F-4D97-AF65-F5344CB8AC3E}">
        <p14:creationId xmlns:p14="http://schemas.microsoft.com/office/powerpoint/2010/main" val="316684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2C84B-2793-413B-9B6D-3F4D47FBAB47}"/>
              </a:ext>
            </a:extLst>
          </p:cNvPr>
          <p:cNvSpPr>
            <a:spLocks noGrp="1"/>
          </p:cNvSpPr>
          <p:nvPr>
            <p:ph type="title"/>
          </p:nvPr>
        </p:nvSpPr>
        <p:spPr>
          <a:xfrm>
            <a:off x="662031" y="123373"/>
            <a:ext cx="10515600" cy="557664"/>
          </a:xfrm>
        </p:spPr>
        <p:txBody>
          <a:bodyPr>
            <a:normAutofit fontScale="90000"/>
          </a:bodyPr>
          <a:lstStyle/>
          <a:p>
            <a:r>
              <a:rPr lang="fr-FR" dirty="0"/>
              <a:t>Java </a:t>
            </a:r>
            <a:r>
              <a:rPr lang="fr-FR" dirty="0" err="1"/>
              <a:t>Recursion</a:t>
            </a:r>
            <a:endParaRPr lang="fr-FR" dirty="0"/>
          </a:p>
        </p:txBody>
      </p:sp>
      <p:sp>
        <p:nvSpPr>
          <p:cNvPr id="3" name="Content Placeholder 2">
            <a:extLst>
              <a:ext uri="{FF2B5EF4-FFF2-40B4-BE49-F238E27FC236}">
                <a16:creationId xmlns:a16="http://schemas.microsoft.com/office/drawing/2014/main" id="{3F1146FF-BDEC-4348-8953-B8DA72557CA2}"/>
              </a:ext>
            </a:extLst>
          </p:cNvPr>
          <p:cNvSpPr>
            <a:spLocks noGrp="1"/>
          </p:cNvSpPr>
          <p:nvPr>
            <p:ph idx="1"/>
          </p:nvPr>
        </p:nvSpPr>
        <p:spPr>
          <a:xfrm>
            <a:off x="662031" y="796954"/>
            <a:ext cx="10691769" cy="5570290"/>
          </a:xfrm>
        </p:spPr>
        <p:txBody>
          <a:bodyPr>
            <a:normAutofit fontScale="77500" lnSpcReduction="20000"/>
          </a:bodyPr>
          <a:lstStyle/>
          <a:p>
            <a:pPr marL="0" indent="0" algn="l">
              <a:buNone/>
            </a:pPr>
            <a:r>
              <a:rPr lang="fr-FR" b="0" i="0" dirty="0">
                <a:solidFill>
                  <a:srgbClr val="000000"/>
                </a:solidFill>
                <a:effectLst/>
                <a:latin typeface="Segoe UI" panose="020B0502040204020203" pitchFamily="34" charset="0"/>
              </a:rPr>
              <a:t>Example</a:t>
            </a:r>
          </a:p>
          <a:p>
            <a:pPr marL="0" indent="0" algn="l">
              <a:buNone/>
            </a:pPr>
            <a:r>
              <a:rPr lang="en-US" b="0" i="0" dirty="0">
                <a:solidFill>
                  <a:srgbClr val="000000"/>
                </a:solidFill>
                <a:effectLst/>
                <a:latin typeface="Segoe UI" panose="020B0502040204020203" pitchFamily="34" charset="0"/>
              </a:rPr>
              <a:t>Use recursion to add all of the numbers up to 10.</a:t>
            </a:r>
            <a:endParaRPr lang="fr-FR" dirty="0">
              <a:solidFill>
                <a:srgbClr val="000000"/>
              </a:solidFill>
              <a:latin typeface="Segoe UI" panose="020B0502040204020203" pitchFamily="34" charset="0"/>
            </a:endParaRPr>
          </a:p>
          <a:p>
            <a:pPr marL="0" indent="0" algn="l">
              <a:buNone/>
            </a:pPr>
            <a:r>
              <a:rPr lang="fr-FR" b="0" i="0" dirty="0">
                <a:solidFill>
                  <a:schemeClr val="accent1">
                    <a:lumMod val="75000"/>
                  </a:schemeClr>
                </a:solidFill>
                <a:effectLst/>
                <a:latin typeface="Segoe UI" panose="020B0502040204020203" pitchFamily="34" charset="0"/>
              </a:rPr>
              <a:t>public class </a:t>
            </a:r>
            <a:r>
              <a:rPr lang="fr-FR" b="0" i="0" dirty="0">
                <a:solidFill>
                  <a:srgbClr val="FF0000"/>
                </a:solidFill>
                <a:effectLst/>
                <a:latin typeface="Segoe UI" panose="020B0502040204020203" pitchFamily="34" charset="0"/>
              </a:rPr>
              <a:t>Main</a:t>
            </a:r>
            <a:r>
              <a:rPr lang="fr-FR" b="0" i="0" dirty="0">
                <a:solidFill>
                  <a:srgbClr val="000000"/>
                </a:solidFill>
                <a:effectLst/>
                <a:latin typeface="Segoe UI" panose="020B0502040204020203" pitchFamily="34" charset="0"/>
              </a:rPr>
              <a:t> </a:t>
            </a:r>
            <a:r>
              <a:rPr lang="fr-FR" b="0" i="0" dirty="0">
                <a:solidFill>
                  <a:schemeClr val="bg1">
                    <a:lumMod val="50000"/>
                  </a:schemeClr>
                </a:solidFill>
                <a:effectLst/>
                <a:latin typeface="Segoe UI" panose="020B0502040204020203" pitchFamily="34" charset="0"/>
              </a:rPr>
              <a:t>{</a:t>
            </a:r>
          </a:p>
          <a:p>
            <a:pPr marL="0" indent="0" algn="l">
              <a:buNone/>
            </a:pPr>
            <a:r>
              <a:rPr lang="fr-FR" b="0" i="0" dirty="0">
                <a:solidFill>
                  <a:srgbClr val="000000"/>
                </a:solidFill>
                <a:effectLst/>
                <a:latin typeface="Segoe UI" panose="020B0502040204020203" pitchFamily="34" charset="0"/>
              </a:rPr>
              <a:t>  </a:t>
            </a:r>
            <a:r>
              <a:rPr lang="fr-FR" b="0" i="0" dirty="0">
                <a:solidFill>
                  <a:schemeClr val="accent1">
                    <a:lumMod val="75000"/>
                  </a:schemeClr>
                </a:solidFill>
                <a:effectLst/>
                <a:latin typeface="Segoe UI" panose="020B0502040204020203" pitchFamily="34" charset="0"/>
              </a:rPr>
              <a:t>public </a:t>
            </a:r>
            <a:r>
              <a:rPr lang="fr-FR" b="0" i="0" dirty="0" err="1">
                <a:solidFill>
                  <a:schemeClr val="accent1">
                    <a:lumMod val="75000"/>
                  </a:schemeClr>
                </a:solidFill>
                <a:effectLst/>
                <a:latin typeface="Segoe UI" panose="020B0502040204020203" pitchFamily="34" charset="0"/>
              </a:rPr>
              <a:t>static</a:t>
            </a:r>
            <a:r>
              <a:rPr lang="fr-FR" b="0" i="0" dirty="0">
                <a:solidFill>
                  <a:schemeClr val="accent1">
                    <a:lumMod val="75000"/>
                  </a:schemeClr>
                </a:solidFill>
                <a:effectLst/>
                <a:latin typeface="Segoe UI" panose="020B0502040204020203" pitchFamily="34" charset="0"/>
              </a:rPr>
              <a:t> </a:t>
            </a:r>
            <a:r>
              <a:rPr lang="fr-FR" b="0" i="0" dirty="0" err="1">
                <a:solidFill>
                  <a:schemeClr val="accent1">
                    <a:lumMod val="75000"/>
                  </a:schemeClr>
                </a:solidFill>
                <a:effectLst/>
                <a:latin typeface="Segoe UI" panose="020B0502040204020203" pitchFamily="34" charset="0"/>
              </a:rPr>
              <a:t>void</a:t>
            </a:r>
            <a:r>
              <a:rPr lang="fr-FR" b="0" i="0" dirty="0">
                <a:solidFill>
                  <a:schemeClr val="accent1">
                    <a:lumMod val="75000"/>
                  </a:schemeClr>
                </a:solidFill>
                <a:effectLst/>
                <a:latin typeface="Segoe UI" panose="020B0502040204020203" pitchFamily="34" charset="0"/>
              </a:rPr>
              <a:t> </a:t>
            </a:r>
            <a:r>
              <a:rPr lang="fr-FR" b="0" i="0" dirty="0">
                <a:solidFill>
                  <a:srgbClr val="FF0000"/>
                </a:solidFill>
                <a:effectLst/>
                <a:latin typeface="Segoe UI" panose="020B0502040204020203" pitchFamily="34" charset="0"/>
              </a:rPr>
              <a:t>main</a:t>
            </a:r>
            <a:r>
              <a:rPr lang="fr-FR" b="0" i="0" dirty="0">
                <a:solidFill>
                  <a:schemeClr val="bg1">
                    <a:lumMod val="50000"/>
                  </a:schemeClr>
                </a:solidFill>
                <a:effectLst/>
                <a:latin typeface="Segoe UI" panose="020B0502040204020203" pitchFamily="34" charset="0"/>
              </a:rPr>
              <a:t>(</a:t>
            </a:r>
            <a:r>
              <a:rPr lang="fr-FR" b="0" i="0" dirty="0">
                <a:solidFill>
                  <a:srgbClr val="000000"/>
                </a:solidFill>
                <a:effectLst/>
                <a:latin typeface="Segoe UI" panose="020B0502040204020203" pitchFamily="34" charset="0"/>
              </a:rPr>
              <a:t>String[] args</a:t>
            </a:r>
            <a:r>
              <a:rPr lang="fr-FR" b="0" i="0" dirty="0">
                <a:solidFill>
                  <a:schemeClr val="bg1">
                    <a:lumMod val="50000"/>
                  </a:schemeClr>
                </a:solidFill>
                <a:effectLst/>
                <a:latin typeface="Segoe UI" panose="020B0502040204020203" pitchFamily="34" charset="0"/>
              </a:rPr>
              <a:t>)</a:t>
            </a:r>
            <a:r>
              <a:rPr lang="fr-FR" b="0" i="0" dirty="0">
                <a:solidFill>
                  <a:srgbClr val="000000"/>
                </a:solidFill>
                <a:effectLst/>
                <a:latin typeface="Segoe UI" panose="020B0502040204020203" pitchFamily="34" charset="0"/>
              </a:rPr>
              <a:t> </a:t>
            </a:r>
            <a:r>
              <a:rPr lang="fr-FR" b="0" i="0" dirty="0">
                <a:solidFill>
                  <a:schemeClr val="bg1">
                    <a:lumMod val="50000"/>
                  </a:schemeClr>
                </a:solidFill>
                <a:effectLst/>
                <a:latin typeface="Segoe UI" panose="020B0502040204020203" pitchFamily="34" charset="0"/>
              </a:rPr>
              <a:t>{</a:t>
            </a:r>
          </a:p>
          <a:p>
            <a:pPr marL="0" indent="0" algn="l">
              <a:buNone/>
            </a:pPr>
            <a:r>
              <a:rPr lang="fr-FR" b="0" i="0" dirty="0">
                <a:solidFill>
                  <a:srgbClr val="000000"/>
                </a:solidFill>
                <a:effectLst/>
                <a:latin typeface="Segoe UI" panose="020B0502040204020203" pitchFamily="34" charset="0"/>
              </a:rPr>
              <a:t>    </a:t>
            </a:r>
            <a:r>
              <a:rPr lang="fr-FR" b="0" i="0" dirty="0" err="1">
                <a:solidFill>
                  <a:schemeClr val="accent1">
                    <a:lumMod val="75000"/>
                  </a:schemeClr>
                </a:solidFill>
                <a:effectLst/>
                <a:latin typeface="Segoe UI" panose="020B0502040204020203" pitchFamily="34" charset="0"/>
              </a:rPr>
              <a:t>int</a:t>
            </a:r>
            <a:r>
              <a:rPr lang="fr-FR" b="0" i="0" dirty="0">
                <a:solidFill>
                  <a:srgbClr val="000000"/>
                </a:solidFill>
                <a:effectLst/>
                <a:latin typeface="Segoe UI" panose="020B0502040204020203" pitchFamily="34" charset="0"/>
              </a:rPr>
              <a:t> </a:t>
            </a:r>
            <a:r>
              <a:rPr lang="fr-FR" b="0" i="0" dirty="0" err="1">
                <a:solidFill>
                  <a:srgbClr val="000000"/>
                </a:solidFill>
                <a:effectLst/>
                <a:latin typeface="Segoe UI" panose="020B0502040204020203" pitchFamily="34" charset="0"/>
              </a:rPr>
              <a:t>result</a:t>
            </a:r>
            <a:r>
              <a:rPr lang="fr-FR" b="0" i="0" dirty="0">
                <a:solidFill>
                  <a:srgbClr val="000000"/>
                </a:solidFill>
                <a:effectLst/>
                <a:latin typeface="Segoe UI" panose="020B0502040204020203" pitchFamily="34" charset="0"/>
              </a:rPr>
              <a:t> </a:t>
            </a:r>
            <a:r>
              <a:rPr lang="fr-FR" b="0" i="0" dirty="0">
                <a:solidFill>
                  <a:srgbClr val="C00000"/>
                </a:solidFill>
                <a:effectLst/>
                <a:latin typeface="Segoe UI" panose="020B0502040204020203" pitchFamily="34" charset="0"/>
              </a:rPr>
              <a:t>=</a:t>
            </a:r>
            <a:r>
              <a:rPr lang="fr-FR" b="0" i="0" dirty="0">
                <a:solidFill>
                  <a:srgbClr val="000000"/>
                </a:solidFill>
                <a:effectLst/>
                <a:latin typeface="Segoe UI" panose="020B0502040204020203" pitchFamily="34" charset="0"/>
              </a:rPr>
              <a:t> </a:t>
            </a:r>
            <a:r>
              <a:rPr lang="fr-FR" b="0" i="0" dirty="0" err="1">
                <a:solidFill>
                  <a:srgbClr val="FF0000"/>
                </a:solidFill>
                <a:effectLst/>
                <a:latin typeface="Segoe UI" panose="020B0502040204020203" pitchFamily="34" charset="0"/>
              </a:rPr>
              <a:t>sum</a:t>
            </a:r>
            <a:r>
              <a:rPr lang="fr-FR" b="0" i="0" dirty="0">
                <a:solidFill>
                  <a:schemeClr val="bg1">
                    <a:lumMod val="50000"/>
                  </a:schemeClr>
                </a:solidFill>
                <a:effectLst/>
                <a:latin typeface="Segoe UI" panose="020B0502040204020203" pitchFamily="34" charset="0"/>
              </a:rPr>
              <a:t>(</a:t>
            </a:r>
            <a:r>
              <a:rPr lang="fr-FR" b="0" i="0" dirty="0">
                <a:solidFill>
                  <a:srgbClr val="000000"/>
                </a:solidFill>
                <a:effectLst/>
                <a:latin typeface="Segoe UI" panose="020B0502040204020203" pitchFamily="34" charset="0"/>
              </a:rPr>
              <a:t>10</a:t>
            </a:r>
            <a:r>
              <a:rPr lang="fr-FR" b="0" i="0" dirty="0">
                <a:solidFill>
                  <a:schemeClr val="bg1">
                    <a:lumMod val="50000"/>
                  </a:schemeClr>
                </a:solidFill>
                <a:effectLst/>
                <a:latin typeface="Segoe UI" panose="020B0502040204020203" pitchFamily="34" charset="0"/>
              </a:rPr>
              <a:t>);</a:t>
            </a:r>
          </a:p>
          <a:p>
            <a:pPr marL="0" indent="0" algn="l">
              <a:buNone/>
            </a:pPr>
            <a:r>
              <a:rPr lang="fr-FR" b="0" i="0" dirty="0">
                <a:solidFill>
                  <a:srgbClr val="000000"/>
                </a:solidFill>
                <a:effectLst/>
                <a:latin typeface="Segoe UI" panose="020B0502040204020203" pitchFamily="34" charset="0"/>
              </a:rPr>
              <a:t>    </a:t>
            </a:r>
            <a:r>
              <a:rPr lang="fr-FR" b="0" i="0" dirty="0" err="1">
                <a:solidFill>
                  <a:srgbClr val="000000"/>
                </a:solidFill>
                <a:effectLst/>
                <a:latin typeface="Segoe UI" panose="020B0502040204020203" pitchFamily="34" charset="0"/>
              </a:rPr>
              <a:t>System</a:t>
            </a:r>
            <a:r>
              <a:rPr lang="fr-FR" b="0" i="0" dirty="0" err="1">
                <a:solidFill>
                  <a:schemeClr val="bg1">
                    <a:lumMod val="50000"/>
                  </a:schemeClr>
                </a:solidFill>
                <a:effectLst/>
                <a:latin typeface="Segoe UI" panose="020B0502040204020203" pitchFamily="34" charset="0"/>
              </a:rPr>
              <a:t>.</a:t>
            </a:r>
            <a:r>
              <a:rPr lang="fr-FR" b="0" i="0" dirty="0" err="1">
                <a:solidFill>
                  <a:schemeClr val="accent1">
                    <a:lumMod val="75000"/>
                  </a:schemeClr>
                </a:solidFill>
                <a:effectLst/>
                <a:latin typeface="Segoe UI" panose="020B0502040204020203" pitchFamily="34" charset="0"/>
              </a:rPr>
              <a:t>out</a:t>
            </a:r>
            <a:r>
              <a:rPr lang="fr-FR" b="0" i="0" dirty="0" err="1">
                <a:solidFill>
                  <a:schemeClr val="bg1">
                    <a:lumMod val="50000"/>
                  </a:schemeClr>
                </a:solidFill>
                <a:effectLst/>
                <a:latin typeface="Segoe UI" panose="020B0502040204020203" pitchFamily="34" charset="0"/>
              </a:rPr>
              <a:t>.</a:t>
            </a:r>
            <a:r>
              <a:rPr lang="fr-FR" b="0" i="0" dirty="0" err="1">
                <a:solidFill>
                  <a:srgbClr val="FF0000"/>
                </a:solidFill>
                <a:effectLst/>
                <a:latin typeface="Segoe UI" panose="020B0502040204020203" pitchFamily="34" charset="0"/>
              </a:rPr>
              <a:t>println</a:t>
            </a:r>
            <a:r>
              <a:rPr lang="fr-FR" b="0" i="0" dirty="0">
                <a:solidFill>
                  <a:schemeClr val="bg1">
                    <a:lumMod val="50000"/>
                  </a:schemeClr>
                </a:solidFill>
                <a:effectLst/>
                <a:latin typeface="Segoe UI" panose="020B0502040204020203" pitchFamily="34" charset="0"/>
              </a:rPr>
              <a:t>(</a:t>
            </a:r>
            <a:r>
              <a:rPr lang="fr-FR" b="0" i="0" dirty="0" err="1">
                <a:solidFill>
                  <a:srgbClr val="000000"/>
                </a:solidFill>
                <a:effectLst/>
                <a:latin typeface="Segoe UI" panose="020B0502040204020203" pitchFamily="34" charset="0"/>
              </a:rPr>
              <a:t>result</a:t>
            </a:r>
            <a:r>
              <a:rPr lang="fr-FR" b="0" i="0" dirty="0">
                <a:solidFill>
                  <a:schemeClr val="bg1">
                    <a:lumMod val="50000"/>
                  </a:schemeClr>
                </a:solidFill>
                <a:effectLst/>
                <a:latin typeface="Segoe UI" panose="020B0502040204020203" pitchFamily="34" charset="0"/>
              </a:rPr>
              <a:t>);</a:t>
            </a:r>
          </a:p>
          <a:p>
            <a:pPr marL="0" indent="0" algn="l">
              <a:buNone/>
            </a:pPr>
            <a:r>
              <a:rPr lang="fr-FR" b="0" i="0" dirty="0">
                <a:solidFill>
                  <a:schemeClr val="bg1">
                    <a:lumMod val="50000"/>
                  </a:schemeClr>
                </a:solidFill>
                <a:effectLst/>
                <a:latin typeface="Segoe UI" panose="020B0502040204020203" pitchFamily="34" charset="0"/>
              </a:rPr>
              <a:t>  }</a:t>
            </a:r>
          </a:p>
          <a:p>
            <a:pPr marL="0" indent="0" algn="l">
              <a:buNone/>
            </a:pPr>
            <a:r>
              <a:rPr lang="fr-FR" b="0" i="0" dirty="0">
                <a:solidFill>
                  <a:srgbClr val="000000"/>
                </a:solidFill>
                <a:effectLst/>
                <a:latin typeface="Segoe UI" panose="020B0502040204020203" pitchFamily="34" charset="0"/>
              </a:rPr>
              <a:t>  </a:t>
            </a:r>
            <a:r>
              <a:rPr lang="fr-FR" b="0" i="0" dirty="0">
                <a:solidFill>
                  <a:schemeClr val="accent1">
                    <a:lumMod val="75000"/>
                  </a:schemeClr>
                </a:solidFill>
                <a:effectLst/>
                <a:latin typeface="Segoe UI" panose="020B0502040204020203" pitchFamily="34" charset="0"/>
              </a:rPr>
              <a:t>public </a:t>
            </a:r>
            <a:r>
              <a:rPr lang="fr-FR" b="0" i="0" dirty="0" err="1">
                <a:solidFill>
                  <a:schemeClr val="accent1">
                    <a:lumMod val="75000"/>
                  </a:schemeClr>
                </a:solidFill>
                <a:effectLst/>
                <a:latin typeface="Segoe UI" panose="020B0502040204020203" pitchFamily="34" charset="0"/>
              </a:rPr>
              <a:t>static</a:t>
            </a:r>
            <a:r>
              <a:rPr lang="fr-FR" b="0" i="0" dirty="0">
                <a:solidFill>
                  <a:schemeClr val="accent1">
                    <a:lumMod val="75000"/>
                  </a:schemeClr>
                </a:solidFill>
                <a:effectLst/>
                <a:latin typeface="Segoe UI" panose="020B0502040204020203" pitchFamily="34" charset="0"/>
              </a:rPr>
              <a:t> </a:t>
            </a:r>
            <a:r>
              <a:rPr lang="fr-FR" b="0" i="0" dirty="0" err="1">
                <a:solidFill>
                  <a:schemeClr val="accent1">
                    <a:lumMod val="75000"/>
                  </a:schemeClr>
                </a:solidFill>
                <a:effectLst/>
                <a:latin typeface="Segoe UI" panose="020B0502040204020203" pitchFamily="34" charset="0"/>
              </a:rPr>
              <a:t>int</a:t>
            </a:r>
            <a:r>
              <a:rPr lang="fr-FR" b="0" i="0" dirty="0">
                <a:solidFill>
                  <a:schemeClr val="accent1">
                    <a:lumMod val="75000"/>
                  </a:schemeClr>
                </a:solidFill>
                <a:effectLst/>
                <a:latin typeface="Segoe UI" panose="020B0502040204020203" pitchFamily="34" charset="0"/>
              </a:rPr>
              <a:t> </a:t>
            </a:r>
            <a:r>
              <a:rPr lang="fr-FR" b="0" i="0" dirty="0" err="1">
                <a:solidFill>
                  <a:srgbClr val="FF0000"/>
                </a:solidFill>
                <a:effectLst/>
                <a:latin typeface="Segoe UI" panose="020B0502040204020203" pitchFamily="34" charset="0"/>
              </a:rPr>
              <a:t>sum</a:t>
            </a:r>
            <a:r>
              <a:rPr lang="fr-FR" b="0" i="0" dirty="0">
                <a:solidFill>
                  <a:srgbClr val="000000"/>
                </a:solidFill>
                <a:effectLst/>
                <a:latin typeface="Segoe UI" panose="020B0502040204020203" pitchFamily="34" charset="0"/>
              </a:rPr>
              <a:t>(</a:t>
            </a:r>
            <a:r>
              <a:rPr lang="fr-FR" b="0" i="0" dirty="0" err="1">
                <a:solidFill>
                  <a:srgbClr val="000000"/>
                </a:solidFill>
                <a:effectLst/>
                <a:latin typeface="Segoe UI" panose="020B0502040204020203" pitchFamily="34" charset="0"/>
              </a:rPr>
              <a:t>int</a:t>
            </a:r>
            <a:r>
              <a:rPr lang="fr-FR" b="0" i="0" dirty="0">
                <a:solidFill>
                  <a:srgbClr val="000000"/>
                </a:solidFill>
                <a:effectLst/>
                <a:latin typeface="Segoe UI" panose="020B0502040204020203" pitchFamily="34" charset="0"/>
              </a:rPr>
              <a:t> k) </a:t>
            </a:r>
            <a:r>
              <a:rPr lang="fr-FR" b="0" i="0" dirty="0">
                <a:solidFill>
                  <a:schemeClr val="bg1">
                    <a:lumMod val="50000"/>
                  </a:schemeClr>
                </a:solidFill>
                <a:effectLst/>
                <a:latin typeface="Segoe UI" panose="020B0502040204020203" pitchFamily="34" charset="0"/>
              </a:rPr>
              <a:t>{</a:t>
            </a:r>
          </a:p>
          <a:p>
            <a:pPr marL="0" indent="0" algn="l">
              <a:buNone/>
            </a:pPr>
            <a:r>
              <a:rPr lang="fr-FR" b="0" i="0" dirty="0">
                <a:solidFill>
                  <a:srgbClr val="000000"/>
                </a:solidFill>
                <a:effectLst/>
                <a:latin typeface="Segoe UI" panose="020B0502040204020203" pitchFamily="34" charset="0"/>
              </a:rPr>
              <a:t>    </a:t>
            </a:r>
            <a:r>
              <a:rPr lang="fr-FR" b="0" i="0" dirty="0">
                <a:solidFill>
                  <a:schemeClr val="accent1">
                    <a:lumMod val="75000"/>
                  </a:schemeClr>
                </a:solidFill>
                <a:effectLst/>
                <a:latin typeface="Segoe UI" panose="020B0502040204020203" pitchFamily="34" charset="0"/>
              </a:rPr>
              <a:t>if</a:t>
            </a:r>
            <a:r>
              <a:rPr lang="fr-FR" b="0" i="0" dirty="0">
                <a:solidFill>
                  <a:srgbClr val="000000"/>
                </a:solidFill>
                <a:effectLst/>
                <a:latin typeface="Segoe UI" panose="020B0502040204020203" pitchFamily="34" charset="0"/>
              </a:rPr>
              <a:t> </a:t>
            </a:r>
            <a:r>
              <a:rPr lang="fr-FR" b="0" i="0" dirty="0">
                <a:solidFill>
                  <a:schemeClr val="bg1">
                    <a:lumMod val="50000"/>
                  </a:schemeClr>
                </a:solidFill>
                <a:effectLst/>
                <a:latin typeface="Segoe UI" panose="020B0502040204020203" pitchFamily="34" charset="0"/>
              </a:rPr>
              <a:t>(</a:t>
            </a:r>
            <a:r>
              <a:rPr lang="fr-FR" b="0" i="0" dirty="0">
                <a:solidFill>
                  <a:srgbClr val="000000"/>
                </a:solidFill>
                <a:effectLst/>
                <a:latin typeface="Segoe UI" panose="020B0502040204020203" pitchFamily="34" charset="0"/>
              </a:rPr>
              <a:t>k </a:t>
            </a:r>
            <a:r>
              <a:rPr lang="fr-FR" b="0" i="0" dirty="0">
                <a:solidFill>
                  <a:srgbClr val="C00000"/>
                </a:solidFill>
                <a:effectLst/>
                <a:latin typeface="Segoe UI" panose="020B0502040204020203" pitchFamily="34" charset="0"/>
              </a:rPr>
              <a:t>&gt;</a:t>
            </a:r>
            <a:r>
              <a:rPr lang="fr-FR" b="0" i="0" dirty="0">
                <a:solidFill>
                  <a:srgbClr val="000000"/>
                </a:solidFill>
                <a:effectLst/>
                <a:latin typeface="Segoe UI" panose="020B0502040204020203" pitchFamily="34" charset="0"/>
              </a:rPr>
              <a:t> </a:t>
            </a:r>
            <a:r>
              <a:rPr lang="fr-FR" b="0" i="0" dirty="0">
                <a:solidFill>
                  <a:srgbClr val="7030A0"/>
                </a:solidFill>
                <a:effectLst/>
                <a:latin typeface="Segoe UI" panose="020B0502040204020203" pitchFamily="34" charset="0"/>
              </a:rPr>
              <a:t>0</a:t>
            </a:r>
            <a:r>
              <a:rPr lang="fr-FR" b="0" i="0" dirty="0">
                <a:solidFill>
                  <a:schemeClr val="bg1">
                    <a:lumMod val="50000"/>
                  </a:schemeClr>
                </a:solidFill>
                <a:effectLst/>
                <a:latin typeface="Segoe UI" panose="020B0502040204020203" pitchFamily="34" charset="0"/>
              </a:rPr>
              <a:t>) {</a:t>
            </a:r>
          </a:p>
          <a:p>
            <a:pPr marL="0" indent="0" algn="l">
              <a:buNone/>
            </a:pPr>
            <a:r>
              <a:rPr lang="fr-FR" b="0" i="0" dirty="0">
                <a:solidFill>
                  <a:srgbClr val="000000"/>
                </a:solidFill>
                <a:effectLst/>
                <a:latin typeface="Segoe UI" panose="020B0502040204020203" pitchFamily="34" charset="0"/>
              </a:rPr>
              <a:t>      </a:t>
            </a:r>
            <a:r>
              <a:rPr lang="fr-FR" b="0" i="0" dirty="0">
                <a:solidFill>
                  <a:schemeClr val="accent1">
                    <a:lumMod val="75000"/>
                  </a:schemeClr>
                </a:solidFill>
                <a:effectLst/>
                <a:latin typeface="Segoe UI" panose="020B0502040204020203" pitchFamily="34" charset="0"/>
              </a:rPr>
              <a:t>return</a:t>
            </a:r>
            <a:r>
              <a:rPr lang="fr-FR" b="0" i="0" dirty="0">
                <a:solidFill>
                  <a:srgbClr val="000000"/>
                </a:solidFill>
                <a:effectLst/>
                <a:latin typeface="Segoe UI" panose="020B0502040204020203" pitchFamily="34" charset="0"/>
              </a:rPr>
              <a:t> k </a:t>
            </a:r>
            <a:r>
              <a:rPr lang="fr-FR" b="0" i="0" dirty="0">
                <a:solidFill>
                  <a:srgbClr val="C00000"/>
                </a:solidFill>
                <a:effectLst/>
                <a:latin typeface="Segoe UI" panose="020B0502040204020203" pitchFamily="34" charset="0"/>
              </a:rPr>
              <a:t>+</a:t>
            </a:r>
            <a:r>
              <a:rPr lang="fr-FR" b="0" i="0" dirty="0">
                <a:solidFill>
                  <a:srgbClr val="000000"/>
                </a:solidFill>
                <a:effectLst/>
                <a:latin typeface="Segoe UI" panose="020B0502040204020203" pitchFamily="34" charset="0"/>
              </a:rPr>
              <a:t> </a:t>
            </a:r>
            <a:r>
              <a:rPr lang="fr-FR" b="0" i="0" dirty="0" err="1">
                <a:solidFill>
                  <a:srgbClr val="FF0000"/>
                </a:solidFill>
                <a:effectLst/>
                <a:latin typeface="Segoe UI" panose="020B0502040204020203" pitchFamily="34" charset="0"/>
              </a:rPr>
              <a:t>sum</a:t>
            </a:r>
            <a:r>
              <a:rPr lang="fr-FR" b="0" i="0" dirty="0">
                <a:solidFill>
                  <a:schemeClr val="bg1">
                    <a:lumMod val="50000"/>
                  </a:schemeClr>
                </a:solidFill>
                <a:effectLst/>
                <a:latin typeface="Segoe UI" panose="020B0502040204020203" pitchFamily="34" charset="0"/>
              </a:rPr>
              <a:t>(</a:t>
            </a:r>
            <a:r>
              <a:rPr lang="fr-FR" b="0" i="0" dirty="0">
                <a:solidFill>
                  <a:srgbClr val="000000"/>
                </a:solidFill>
                <a:effectLst/>
                <a:latin typeface="Segoe UI" panose="020B0502040204020203" pitchFamily="34" charset="0"/>
              </a:rPr>
              <a:t>k </a:t>
            </a:r>
            <a:r>
              <a:rPr lang="fr-FR" b="0" i="0" dirty="0">
                <a:solidFill>
                  <a:srgbClr val="C00000"/>
                </a:solidFill>
                <a:effectLst/>
                <a:latin typeface="Segoe UI" panose="020B0502040204020203" pitchFamily="34" charset="0"/>
              </a:rPr>
              <a:t>-</a:t>
            </a:r>
            <a:r>
              <a:rPr lang="fr-FR" b="0" i="0" dirty="0">
                <a:solidFill>
                  <a:srgbClr val="000000"/>
                </a:solidFill>
                <a:effectLst/>
                <a:latin typeface="Segoe UI" panose="020B0502040204020203" pitchFamily="34" charset="0"/>
              </a:rPr>
              <a:t> </a:t>
            </a:r>
            <a:r>
              <a:rPr lang="fr-FR" b="0" i="0" dirty="0">
                <a:solidFill>
                  <a:srgbClr val="7030A0"/>
                </a:solidFill>
                <a:effectLst/>
                <a:latin typeface="Segoe UI" panose="020B0502040204020203" pitchFamily="34" charset="0"/>
              </a:rPr>
              <a:t>1</a:t>
            </a:r>
            <a:r>
              <a:rPr lang="fr-FR" b="0" i="0" dirty="0">
                <a:solidFill>
                  <a:schemeClr val="bg1">
                    <a:lumMod val="50000"/>
                  </a:schemeClr>
                </a:solidFill>
                <a:effectLst/>
                <a:latin typeface="Segoe UI" panose="020B0502040204020203" pitchFamily="34" charset="0"/>
              </a:rPr>
              <a:t>);</a:t>
            </a:r>
          </a:p>
          <a:p>
            <a:pPr marL="0" indent="0" algn="l">
              <a:buNone/>
            </a:pPr>
            <a:r>
              <a:rPr lang="fr-FR" b="0" i="0" dirty="0">
                <a:solidFill>
                  <a:srgbClr val="000000"/>
                </a:solidFill>
                <a:effectLst/>
                <a:latin typeface="Segoe UI" panose="020B0502040204020203" pitchFamily="34" charset="0"/>
              </a:rPr>
              <a:t>    </a:t>
            </a:r>
            <a:r>
              <a:rPr lang="fr-FR" b="0" i="0" dirty="0">
                <a:solidFill>
                  <a:schemeClr val="bg1">
                    <a:lumMod val="50000"/>
                  </a:schemeClr>
                </a:solidFill>
                <a:effectLst/>
                <a:latin typeface="Segoe UI" panose="020B0502040204020203" pitchFamily="34" charset="0"/>
              </a:rPr>
              <a:t>}</a:t>
            </a:r>
            <a:r>
              <a:rPr lang="fr-FR" b="0" i="0" dirty="0">
                <a:solidFill>
                  <a:srgbClr val="000000"/>
                </a:solidFill>
                <a:effectLst/>
                <a:latin typeface="Segoe UI" panose="020B0502040204020203" pitchFamily="34" charset="0"/>
              </a:rPr>
              <a:t> </a:t>
            </a:r>
            <a:r>
              <a:rPr lang="fr-FR" dirty="0" err="1">
                <a:solidFill>
                  <a:schemeClr val="accent1">
                    <a:lumMod val="75000"/>
                  </a:schemeClr>
                </a:solidFill>
                <a:latin typeface="Segoe UI" panose="020B0502040204020203" pitchFamily="34" charset="0"/>
              </a:rPr>
              <a:t>else</a:t>
            </a:r>
            <a:r>
              <a:rPr lang="fr-FR" b="0" i="0" dirty="0">
                <a:solidFill>
                  <a:srgbClr val="000000"/>
                </a:solidFill>
                <a:effectLst/>
                <a:latin typeface="Segoe UI" panose="020B0502040204020203" pitchFamily="34" charset="0"/>
              </a:rPr>
              <a:t> </a:t>
            </a:r>
            <a:r>
              <a:rPr lang="fr-FR" b="0" i="0" dirty="0">
                <a:solidFill>
                  <a:schemeClr val="bg1">
                    <a:lumMod val="50000"/>
                  </a:schemeClr>
                </a:solidFill>
                <a:effectLst/>
                <a:latin typeface="Segoe UI" panose="020B0502040204020203" pitchFamily="34" charset="0"/>
              </a:rPr>
              <a:t>{</a:t>
            </a:r>
          </a:p>
          <a:p>
            <a:pPr marL="0" indent="0" algn="l">
              <a:buNone/>
            </a:pPr>
            <a:r>
              <a:rPr lang="fr-FR" b="0" i="0" dirty="0">
                <a:solidFill>
                  <a:srgbClr val="000000"/>
                </a:solidFill>
                <a:effectLst/>
                <a:latin typeface="Segoe UI" panose="020B0502040204020203" pitchFamily="34" charset="0"/>
              </a:rPr>
              <a:t>      </a:t>
            </a:r>
            <a:r>
              <a:rPr lang="fr-FR" b="0" i="0" dirty="0">
                <a:solidFill>
                  <a:schemeClr val="accent1">
                    <a:lumMod val="75000"/>
                  </a:schemeClr>
                </a:solidFill>
                <a:effectLst/>
                <a:latin typeface="Segoe UI" panose="020B0502040204020203" pitchFamily="34" charset="0"/>
              </a:rPr>
              <a:t>return</a:t>
            </a:r>
            <a:r>
              <a:rPr lang="fr-FR" b="0" i="0" dirty="0">
                <a:solidFill>
                  <a:srgbClr val="000000"/>
                </a:solidFill>
                <a:effectLst/>
                <a:latin typeface="Segoe UI" panose="020B0502040204020203" pitchFamily="34" charset="0"/>
              </a:rPr>
              <a:t> </a:t>
            </a:r>
            <a:r>
              <a:rPr lang="fr-FR" b="0" i="0" dirty="0">
                <a:solidFill>
                  <a:srgbClr val="7030A0"/>
                </a:solidFill>
                <a:effectLst/>
                <a:latin typeface="Segoe UI" panose="020B0502040204020203" pitchFamily="34" charset="0"/>
              </a:rPr>
              <a:t>0</a:t>
            </a:r>
            <a:r>
              <a:rPr lang="fr-FR" b="0" i="0" dirty="0">
                <a:solidFill>
                  <a:schemeClr val="bg1">
                    <a:lumMod val="50000"/>
                  </a:schemeClr>
                </a:solidFill>
                <a:effectLst/>
                <a:latin typeface="Segoe UI" panose="020B0502040204020203" pitchFamily="34" charset="0"/>
              </a:rPr>
              <a:t>;</a:t>
            </a:r>
          </a:p>
          <a:p>
            <a:pPr marL="0" indent="0" algn="l">
              <a:buNone/>
            </a:pPr>
            <a:r>
              <a:rPr lang="fr-FR" b="0" i="0" dirty="0">
                <a:solidFill>
                  <a:srgbClr val="000000"/>
                </a:solidFill>
                <a:effectLst/>
                <a:latin typeface="Segoe UI" panose="020B0502040204020203" pitchFamily="34" charset="0"/>
              </a:rPr>
              <a:t>   </a:t>
            </a:r>
            <a:r>
              <a:rPr lang="fr-FR" b="0" i="0" dirty="0">
                <a:solidFill>
                  <a:schemeClr val="bg1">
                    <a:lumMod val="50000"/>
                  </a:schemeClr>
                </a:solidFill>
                <a:effectLst/>
                <a:latin typeface="Segoe UI" panose="020B0502040204020203" pitchFamily="34" charset="0"/>
              </a:rPr>
              <a:t> }</a:t>
            </a:r>
          </a:p>
          <a:p>
            <a:pPr marL="0" indent="0" algn="l">
              <a:buNone/>
            </a:pPr>
            <a:r>
              <a:rPr lang="fr-FR" b="0" i="0" dirty="0">
                <a:solidFill>
                  <a:schemeClr val="bg1">
                    <a:lumMod val="50000"/>
                  </a:schemeClr>
                </a:solidFill>
                <a:effectLst/>
                <a:latin typeface="Segoe UI" panose="020B0502040204020203" pitchFamily="34" charset="0"/>
              </a:rPr>
              <a:t>  }</a:t>
            </a:r>
          </a:p>
          <a:p>
            <a:pPr marL="0" indent="0" algn="l">
              <a:buNone/>
            </a:pPr>
            <a:r>
              <a:rPr lang="fr-FR" b="0" i="0" dirty="0">
                <a:solidFill>
                  <a:schemeClr val="bg1">
                    <a:lumMod val="50000"/>
                  </a:schemeClr>
                </a:solidFill>
                <a:effectLst/>
                <a:latin typeface="Segoe UI" panose="020B0502040204020203" pitchFamily="34" charset="0"/>
              </a:rPr>
              <a:t>}</a:t>
            </a:r>
          </a:p>
        </p:txBody>
      </p:sp>
    </p:spTree>
    <p:extLst>
      <p:ext uri="{BB962C8B-B14F-4D97-AF65-F5344CB8AC3E}">
        <p14:creationId xmlns:p14="http://schemas.microsoft.com/office/powerpoint/2010/main" val="131723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4780C-09BC-4D52-8C20-206C53F17105}"/>
              </a:ext>
            </a:extLst>
          </p:cNvPr>
          <p:cNvSpPr>
            <a:spLocks noGrp="1"/>
          </p:cNvSpPr>
          <p:nvPr>
            <p:ph type="title"/>
          </p:nvPr>
        </p:nvSpPr>
        <p:spPr/>
        <p:txBody>
          <a:bodyPr/>
          <a:lstStyle/>
          <a:p>
            <a:r>
              <a:rPr lang="fr-FR" dirty="0"/>
              <a:t>Java </a:t>
            </a:r>
            <a:r>
              <a:rPr lang="fr-FR" dirty="0" err="1"/>
              <a:t>Recursion</a:t>
            </a:r>
            <a:endParaRPr lang="fr-FR" dirty="0"/>
          </a:p>
        </p:txBody>
      </p:sp>
      <p:sp>
        <p:nvSpPr>
          <p:cNvPr id="3" name="Content Placeholder 2">
            <a:extLst>
              <a:ext uri="{FF2B5EF4-FFF2-40B4-BE49-F238E27FC236}">
                <a16:creationId xmlns:a16="http://schemas.microsoft.com/office/drawing/2014/main" id="{D25C8392-93C1-4BAB-BA0F-4CEE47377095}"/>
              </a:ext>
            </a:extLst>
          </p:cNvPr>
          <p:cNvSpPr>
            <a:spLocks noGrp="1"/>
          </p:cNvSpPr>
          <p:nvPr>
            <p:ph idx="1"/>
          </p:nvPr>
        </p:nvSpPr>
        <p:spPr>
          <a:xfrm>
            <a:off x="729842" y="1484852"/>
            <a:ext cx="10623958" cy="4815280"/>
          </a:xfrm>
        </p:spPr>
        <p:txBody>
          <a:bodyPr>
            <a:normAutofit fontScale="92500" lnSpcReduction="20000"/>
          </a:bodyPr>
          <a:lstStyle/>
          <a:p>
            <a:pPr marL="0" indent="0">
              <a:buNone/>
            </a:pPr>
            <a:r>
              <a:rPr lang="fr-FR" dirty="0"/>
              <a:t>Example </a:t>
            </a:r>
            <a:r>
              <a:rPr lang="fr-FR" dirty="0" err="1"/>
              <a:t>Explained</a:t>
            </a:r>
            <a:endParaRPr lang="fr-FR" dirty="0"/>
          </a:p>
          <a:p>
            <a:pPr marL="0" indent="0">
              <a:buNone/>
            </a:pPr>
            <a:r>
              <a:rPr lang="en-US" dirty="0"/>
              <a:t>When the sum() function is called, it adds parameter k to the sum of all numbers smaller than k and returns the result. When k becomes 0, the function just returns 0. When running, the program follows these steps:</a:t>
            </a:r>
          </a:p>
          <a:p>
            <a:pPr marL="0" indent="0">
              <a:buNone/>
            </a:pPr>
            <a:r>
              <a:rPr lang="fr-FR" dirty="0"/>
              <a:t>10 + </a:t>
            </a:r>
            <a:r>
              <a:rPr lang="fr-FR" dirty="0" err="1"/>
              <a:t>sum</a:t>
            </a:r>
            <a:r>
              <a:rPr lang="fr-FR" dirty="0"/>
              <a:t>(9)</a:t>
            </a:r>
          </a:p>
          <a:p>
            <a:pPr marL="0" indent="0">
              <a:buNone/>
            </a:pPr>
            <a:r>
              <a:rPr lang="fr-FR" dirty="0"/>
              <a:t>10 + ( 9 + </a:t>
            </a:r>
            <a:r>
              <a:rPr lang="fr-FR" dirty="0" err="1"/>
              <a:t>sum</a:t>
            </a:r>
            <a:r>
              <a:rPr lang="fr-FR" dirty="0"/>
              <a:t>(8) )</a:t>
            </a:r>
          </a:p>
          <a:p>
            <a:pPr marL="0" indent="0">
              <a:buNone/>
            </a:pPr>
            <a:r>
              <a:rPr lang="fr-FR" dirty="0"/>
              <a:t>10 + ( 9 + ( 8 + </a:t>
            </a:r>
            <a:r>
              <a:rPr lang="fr-FR" dirty="0" err="1"/>
              <a:t>sum</a:t>
            </a:r>
            <a:r>
              <a:rPr lang="fr-FR" dirty="0"/>
              <a:t>(7) ) )</a:t>
            </a:r>
          </a:p>
          <a:p>
            <a:pPr marL="0" indent="0">
              <a:buNone/>
            </a:pPr>
            <a:r>
              <a:rPr lang="fr-FR" dirty="0"/>
              <a:t>...</a:t>
            </a:r>
          </a:p>
          <a:p>
            <a:pPr marL="0" indent="0">
              <a:buNone/>
            </a:pPr>
            <a:r>
              <a:rPr lang="fr-FR" dirty="0"/>
              <a:t>10 + 9 + 8 + 7 + 6 + 5 + 4 + 3 + 2 + 1 + </a:t>
            </a:r>
            <a:r>
              <a:rPr lang="fr-FR" dirty="0" err="1"/>
              <a:t>sum</a:t>
            </a:r>
            <a:r>
              <a:rPr lang="fr-FR" dirty="0"/>
              <a:t>(0)</a:t>
            </a:r>
          </a:p>
          <a:p>
            <a:pPr marL="0" indent="0">
              <a:buNone/>
            </a:pPr>
            <a:r>
              <a:rPr lang="fr-FR" dirty="0"/>
              <a:t>10 + 9 + 8 + 7 + 6 + 5 + 4 + 3 + 2 + 1 + 0</a:t>
            </a:r>
          </a:p>
          <a:p>
            <a:pPr marL="0" indent="0">
              <a:buNone/>
            </a:pPr>
            <a:r>
              <a:rPr lang="en-US" dirty="0"/>
              <a:t>Since the function does not call itself when k is 0, the program stops there and returns the result.</a:t>
            </a:r>
            <a:endParaRPr lang="fr-FR" dirty="0"/>
          </a:p>
        </p:txBody>
      </p:sp>
    </p:spTree>
    <p:extLst>
      <p:ext uri="{BB962C8B-B14F-4D97-AF65-F5344CB8AC3E}">
        <p14:creationId xmlns:p14="http://schemas.microsoft.com/office/powerpoint/2010/main" val="503597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043AA-ED2F-4CB4-9CA4-31D8B6C8203D}"/>
              </a:ext>
            </a:extLst>
          </p:cNvPr>
          <p:cNvSpPr>
            <a:spLocks noGrp="1"/>
          </p:cNvSpPr>
          <p:nvPr>
            <p:ph type="title"/>
          </p:nvPr>
        </p:nvSpPr>
        <p:spPr/>
        <p:txBody>
          <a:bodyPr/>
          <a:lstStyle/>
          <a:p>
            <a:r>
              <a:rPr lang="fr-FR" dirty="0"/>
              <a:t>Java Methods</a:t>
            </a:r>
          </a:p>
        </p:txBody>
      </p:sp>
      <p:sp>
        <p:nvSpPr>
          <p:cNvPr id="3" name="Content Placeholder 2">
            <a:extLst>
              <a:ext uri="{FF2B5EF4-FFF2-40B4-BE49-F238E27FC236}">
                <a16:creationId xmlns:a16="http://schemas.microsoft.com/office/drawing/2014/main" id="{8F7942E1-B4F2-4C75-A67A-68CB1591A57E}"/>
              </a:ext>
            </a:extLst>
          </p:cNvPr>
          <p:cNvSpPr>
            <a:spLocks noGrp="1"/>
          </p:cNvSpPr>
          <p:nvPr>
            <p:ph idx="1"/>
          </p:nvPr>
        </p:nvSpPr>
        <p:spPr/>
        <p:txBody>
          <a:bodyPr/>
          <a:lstStyle/>
          <a:p>
            <a:pPr marL="0" indent="0">
              <a:buNone/>
            </a:pPr>
            <a:r>
              <a:rPr lang="en-US" dirty="0"/>
              <a:t>A method is a block of code which only runs when it is called.</a:t>
            </a:r>
          </a:p>
          <a:p>
            <a:pPr marL="0" indent="0">
              <a:buNone/>
            </a:pPr>
            <a:r>
              <a:rPr lang="en-US" dirty="0"/>
              <a:t>You can pass data, known as parameters, into a method.</a:t>
            </a:r>
          </a:p>
          <a:p>
            <a:pPr marL="0" indent="0">
              <a:buNone/>
            </a:pPr>
            <a:r>
              <a:rPr lang="en-US" dirty="0"/>
              <a:t>Methods are used to perform certain actions, and they are also known as functions.</a:t>
            </a:r>
          </a:p>
          <a:p>
            <a:pPr marL="0" indent="0">
              <a:buNone/>
            </a:pPr>
            <a:r>
              <a:rPr lang="en-US" dirty="0"/>
              <a:t>Why use methods? To reuse code: define the code once, and use it many times.</a:t>
            </a:r>
            <a:endParaRPr lang="fr-FR" dirty="0"/>
          </a:p>
        </p:txBody>
      </p:sp>
    </p:spTree>
    <p:extLst>
      <p:ext uri="{BB962C8B-B14F-4D97-AF65-F5344CB8AC3E}">
        <p14:creationId xmlns:p14="http://schemas.microsoft.com/office/powerpoint/2010/main" val="3421387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633D1-2F9B-4ED4-AE03-A3A5695EF8B1}"/>
              </a:ext>
            </a:extLst>
          </p:cNvPr>
          <p:cNvSpPr>
            <a:spLocks noGrp="1"/>
          </p:cNvSpPr>
          <p:nvPr>
            <p:ph type="title"/>
          </p:nvPr>
        </p:nvSpPr>
        <p:spPr/>
        <p:txBody>
          <a:bodyPr/>
          <a:lstStyle/>
          <a:p>
            <a:r>
              <a:rPr lang="fr-FR" dirty="0" err="1"/>
              <a:t>Create</a:t>
            </a:r>
            <a:r>
              <a:rPr lang="fr-FR" dirty="0"/>
              <a:t> a Method</a:t>
            </a:r>
          </a:p>
        </p:txBody>
      </p:sp>
      <p:sp>
        <p:nvSpPr>
          <p:cNvPr id="3" name="Content Placeholder 2">
            <a:extLst>
              <a:ext uri="{FF2B5EF4-FFF2-40B4-BE49-F238E27FC236}">
                <a16:creationId xmlns:a16="http://schemas.microsoft.com/office/drawing/2014/main" id="{C4BA45C6-2F06-44C3-A3B1-2D8D62DD7502}"/>
              </a:ext>
            </a:extLst>
          </p:cNvPr>
          <p:cNvSpPr>
            <a:spLocks noGrp="1"/>
          </p:cNvSpPr>
          <p:nvPr>
            <p:ph idx="1"/>
          </p:nvPr>
        </p:nvSpPr>
        <p:spPr/>
        <p:txBody>
          <a:bodyPr>
            <a:normAutofit lnSpcReduction="10000"/>
          </a:bodyPr>
          <a:lstStyle/>
          <a:p>
            <a:pPr marL="0" indent="0">
              <a:buNone/>
            </a:pPr>
            <a:r>
              <a:rPr lang="en-US" dirty="0"/>
              <a:t>A method must be declared within a class. It is defined with the name of the method, followed by parentheses (). Java provides some pre-defined methods, such as </a:t>
            </a:r>
            <a:r>
              <a:rPr lang="en-US" dirty="0" err="1"/>
              <a:t>System.out.println</a:t>
            </a:r>
            <a:r>
              <a:rPr lang="en-US" dirty="0"/>
              <a:t>(), but you can also create your own methods to perform certain actions:</a:t>
            </a:r>
          </a:p>
          <a:p>
            <a:pPr marL="0" indent="0">
              <a:buNone/>
            </a:pPr>
            <a:r>
              <a:rPr lang="fr-FR" dirty="0"/>
              <a:t>Example</a:t>
            </a:r>
            <a:r>
              <a:rPr lang="en-US" dirty="0"/>
              <a:t>: Create a method inside Main:</a:t>
            </a:r>
          </a:p>
          <a:p>
            <a:pPr marL="0" indent="0">
              <a:buNone/>
            </a:pPr>
            <a:r>
              <a:rPr lang="en-US" dirty="0">
                <a:solidFill>
                  <a:schemeClr val="accent1">
                    <a:lumMod val="75000"/>
                  </a:schemeClr>
                </a:solidFill>
              </a:rPr>
              <a:t>public class </a:t>
            </a:r>
            <a:r>
              <a:rPr lang="en-US" dirty="0">
                <a:solidFill>
                  <a:srgbClr val="FF0000"/>
                </a:solidFill>
              </a:rPr>
              <a:t>Main</a:t>
            </a:r>
            <a:r>
              <a:rPr lang="en-US" dirty="0"/>
              <a:t> </a:t>
            </a:r>
            <a:r>
              <a:rPr lang="en-US" dirty="0">
                <a:solidFill>
                  <a:schemeClr val="bg1">
                    <a:lumMod val="50000"/>
                  </a:schemeClr>
                </a:solidFill>
              </a:rPr>
              <a:t>{</a:t>
            </a:r>
          </a:p>
          <a:p>
            <a:pPr marL="0" indent="0">
              <a:buNone/>
            </a:pPr>
            <a:r>
              <a:rPr lang="en-US" dirty="0"/>
              <a:t>  </a:t>
            </a:r>
            <a:r>
              <a:rPr lang="en-US" dirty="0">
                <a:solidFill>
                  <a:schemeClr val="accent1">
                    <a:lumMod val="75000"/>
                  </a:schemeClr>
                </a:solidFill>
              </a:rPr>
              <a:t>static void </a:t>
            </a:r>
            <a:r>
              <a:rPr lang="en-US" dirty="0" err="1">
                <a:solidFill>
                  <a:srgbClr val="FF0000"/>
                </a:solidFill>
              </a:rPr>
              <a:t>myMethod</a:t>
            </a:r>
            <a:r>
              <a:rPr lang="en-US" dirty="0">
                <a:solidFill>
                  <a:schemeClr val="bg1">
                    <a:lumMod val="50000"/>
                  </a:schemeClr>
                </a:solidFill>
              </a:rPr>
              <a:t>() {</a:t>
            </a:r>
          </a:p>
          <a:p>
            <a:pPr marL="0" indent="0">
              <a:buNone/>
            </a:pPr>
            <a:r>
              <a:rPr lang="en-US" dirty="0">
                <a:solidFill>
                  <a:schemeClr val="bg1">
                    <a:lumMod val="50000"/>
                  </a:schemeClr>
                </a:solidFill>
              </a:rPr>
              <a:t>    // code to be executed</a:t>
            </a:r>
          </a:p>
          <a:p>
            <a:pPr marL="0" indent="0">
              <a:buNone/>
            </a:pPr>
            <a:r>
              <a:rPr lang="en-US" dirty="0"/>
              <a:t>  </a:t>
            </a:r>
            <a:r>
              <a:rPr lang="en-US" dirty="0">
                <a:solidFill>
                  <a:schemeClr val="bg1">
                    <a:lumMod val="50000"/>
                  </a:schemeClr>
                </a:solidFill>
              </a:rPr>
              <a:t>}</a:t>
            </a:r>
          </a:p>
          <a:p>
            <a:pPr marL="0" indent="0">
              <a:buNone/>
            </a:pPr>
            <a:r>
              <a:rPr lang="en-US" dirty="0">
                <a:solidFill>
                  <a:schemeClr val="bg1">
                    <a:lumMod val="50000"/>
                  </a:schemeClr>
                </a:solidFill>
              </a:rPr>
              <a:t>}</a:t>
            </a:r>
            <a:endParaRPr lang="fr-FR" dirty="0">
              <a:solidFill>
                <a:schemeClr val="bg1">
                  <a:lumMod val="50000"/>
                </a:schemeClr>
              </a:solidFill>
            </a:endParaRPr>
          </a:p>
        </p:txBody>
      </p:sp>
    </p:spTree>
    <p:extLst>
      <p:ext uri="{BB962C8B-B14F-4D97-AF65-F5344CB8AC3E}">
        <p14:creationId xmlns:p14="http://schemas.microsoft.com/office/powerpoint/2010/main" val="2464632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633D1-2F9B-4ED4-AE03-A3A5695EF8B1}"/>
              </a:ext>
            </a:extLst>
          </p:cNvPr>
          <p:cNvSpPr>
            <a:spLocks noGrp="1"/>
          </p:cNvSpPr>
          <p:nvPr>
            <p:ph type="title"/>
          </p:nvPr>
        </p:nvSpPr>
        <p:spPr/>
        <p:txBody>
          <a:bodyPr/>
          <a:lstStyle/>
          <a:p>
            <a:r>
              <a:rPr lang="fr-FR" dirty="0" err="1"/>
              <a:t>Create</a:t>
            </a:r>
            <a:r>
              <a:rPr lang="fr-FR" dirty="0"/>
              <a:t> a Method</a:t>
            </a:r>
          </a:p>
        </p:txBody>
      </p:sp>
      <p:sp>
        <p:nvSpPr>
          <p:cNvPr id="3" name="Content Placeholder 2">
            <a:extLst>
              <a:ext uri="{FF2B5EF4-FFF2-40B4-BE49-F238E27FC236}">
                <a16:creationId xmlns:a16="http://schemas.microsoft.com/office/drawing/2014/main" id="{C4BA45C6-2F06-44C3-A3B1-2D8D62DD7502}"/>
              </a:ext>
            </a:extLst>
          </p:cNvPr>
          <p:cNvSpPr>
            <a:spLocks noGrp="1"/>
          </p:cNvSpPr>
          <p:nvPr>
            <p:ph idx="1"/>
          </p:nvPr>
        </p:nvSpPr>
        <p:spPr/>
        <p:txBody>
          <a:bodyPr>
            <a:normAutofit fontScale="77500" lnSpcReduction="20000"/>
          </a:bodyPr>
          <a:lstStyle/>
          <a:p>
            <a:pPr marL="0" indent="0">
              <a:buNone/>
            </a:pPr>
            <a:r>
              <a:rPr lang="fr-FR" dirty="0"/>
              <a:t>Example</a:t>
            </a:r>
            <a:r>
              <a:rPr lang="en-US" dirty="0"/>
              <a:t>: Create a method inside Main:</a:t>
            </a:r>
          </a:p>
          <a:p>
            <a:pPr marL="0" indent="0">
              <a:buNone/>
            </a:pPr>
            <a:r>
              <a:rPr lang="en-US" dirty="0">
                <a:solidFill>
                  <a:schemeClr val="accent1">
                    <a:lumMod val="75000"/>
                  </a:schemeClr>
                </a:solidFill>
              </a:rPr>
              <a:t>public class </a:t>
            </a:r>
            <a:r>
              <a:rPr lang="en-US" dirty="0">
                <a:solidFill>
                  <a:srgbClr val="FF0000"/>
                </a:solidFill>
              </a:rPr>
              <a:t>Main</a:t>
            </a:r>
            <a:r>
              <a:rPr lang="en-US" dirty="0"/>
              <a:t> </a:t>
            </a:r>
            <a:r>
              <a:rPr lang="en-US" dirty="0">
                <a:solidFill>
                  <a:schemeClr val="bg1">
                    <a:lumMod val="50000"/>
                  </a:schemeClr>
                </a:solidFill>
              </a:rPr>
              <a:t>{</a:t>
            </a:r>
          </a:p>
          <a:p>
            <a:pPr marL="0" indent="0">
              <a:buNone/>
            </a:pPr>
            <a:r>
              <a:rPr lang="en-US" dirty="0"/>
              <a:t>  </a:t>
            </a:r>
            <a:r>
              <a:rPr lang="en-US" dirty="0">
                <a:solidFill>
                  <a:schemeClr val="accent1">
                    <a:lumMod val="75000"/>
                  </a:schemeClr>
                </a:solidFill>
              </a:rPr>
              <a:t>static void </a:t>
            </a:r>
            <a:r>
              <a:rPr lang="en-US" dirty="0" err="1">
                <a:solidFill>
                  <a:srgbClr val="FF0000"/>
                </a:solidFill>
              </a:rPr>
              <a:t>myMethod</a:t>
            </a:r>
            <a:r>
              <a:rPr lang="en-US" dirty="0">
                <a:solidFill>
                  <a:schemeClr val="bg1">
                    <a:lumMod val="50000"/>
                  </a:schemeClr>
                </a:solidFill>
              </a:rPr>
              <a:t>() {</a:t>
            </a:r>
          </a:p>
          <a:p>
            <a:pPr marL="0" indent="0">
              <a:buNone/>
            </a:pPr>
            <a:r>
              <a:rPr lang="en-US" dirty="0">
                <a:solidFill>
                  <a:schemeClr val="bg1">
                    <a:lumMod val="50000"/>
                  </a:schemeClr>
                </a:solidFill>
              </a:rPr>
              <a:t>    // code to be executed</a:t>
            </a:r>
          </a:p>
          <a:p>
            <a:pPr marL="0" indent="0">
              <a:buNone/>
            </a:pPr>
            <a:r>
              <a:rPr lang="en-US" dirty="0"/>
              <a:t>  </a:t>
            </a:r>
            <a:r>
              <a:rPr lang="en-US" dirty="0">
                <a:solidFill>
                  <a:schemeClr val="bg1">
                    <a:lumMod val="50000"/>
                  </a:schemeClr>
                </a:solidFill>
              </a:rPr>
              <a:t>}</a:t>
            </a:r>
          </a:p>
          <a:p>
            <a:pPr marL="0" indent="0">
              <a:buNone/>
            </a:pPr>
            <a:r>
              <a:rPr lang="en-US" dirty="0">
                <a:solidFill>
                  <a:schemeClr val="bg1">
                    <a:lumMod val="50000"/>
                  </a:schemeClr>
                </a:solidFill>
              </a:rPr>
              <a:t>}</a:t>
            </a:r>
          </a:p>
          <a:p>
            <a:pPr marL="0" indent="0">
              <a:buNone/>
            </a:pPr>
            <a:r>
              <a:rPr lang="fr-FR" b="0" i="0" dirty="0">
                <a:solidFill>
                  <a:srgbClr val="000000"/>
                </a:solidFill>
                <a:effectLst/>
                <a:latin typeface="Segoe UI" panose="020B0502040204020203" pitchFamily="34" charset="0"/>
              </a:rPr>
              <a:t>Example </a:t>
            </a:r>
            <a:r>
              <a:rPr lang="fr-FR" b="0" i="0" dirty="0" err="1">
                <a:solidFill>
                  <a:srgbClr val="000000"/>
                </a:solidFill>
                <a:effectLst/>
                <a:latin typeface="Segoe UI" panose="020B0502040204020203" pitchFamily="34" charset="0"/>
              </a:rPr>
              <a:t>Explained</a:t>
            </a:r>
            <a:endParaRPr lang="fr-FR" b="0" i="0" dirty="0">
              <a:solidFill>
                <a:srgbClr val="000000"/>
              </a:solidFill>
              <a:effectLst/>
              <a:latin typeface="Segoe UI" panose="020B0502040204020203" pitchFamily="34" charset="0"/>
            </a:endParaRPr>
          </a:p>
          <a:p>
            <a:r>
              <a:rPr lang="en-US" dirty="0" err="1">
                <a:solidFill>
                  <a:srgbClr val="FF0000"/>
                </a:solidFill>
              </a:rPr>
              <a:t>myMethod</a:t>
            </a:r>
            <a:r>
              <a:rPr lang="en-US" dirty="0"/>
              <a:t>() is the name of the method</a:t>
            </a:r>
          </a:p>
          <a:p>
            <a:r>
              <a:rPr lang="en-US" dirty="0">
                <a:solidFill>
                  <a:srgbClr val="FF0000"/>
                </a:solidFill>
              </a:rPr>
              <a:t>static</a:t>
            </a:r>
            <a:r>
              <a:rPr lang="en-US" dirty="0"/>
              <a:t> means that the method belongs to the Main class and not an object of the Main class. You will learn more about objects and how to access methods through objects later in this tutorial.</a:t>
            </a:r>
          </a:p>
          <a:p>
            <a:r>
              <a:rPr lang="en-US" dirty="0">
                <a:solidFill>
                  <a:srgbClr val="FF0000"/>
                </a:solidFill>
              </a:rPr>
              <a:t>void</a:t>
            </a:r>
            <a:r>
              <a:rPr lang="en-US" dirty="0"/>
              <a:t> means that this method does not have a return value. You will learn more about return values later in this chapter</a:t>
            </a:r>
            <a:endParaRPr lang="fr-FR" dirty="0"/>
          </a:p>
        </p:txBody>
      </p:sp>
    </p:spTree>
    <p:extLst>
      <p:ext uri="{BB962C8B-B14F-4D97-AF65-F5344CB8AC3E}">
        <p14:creationId xmlns:p14="http://schemas.microsoft.com/office/powerpoint/2010/main" val="1460886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9708B-E069-4354-82B1-F60A9197A622}"/>
              </a:ext>
            </a:extLst>
          </p:cNvPr>
          <p:cNvSpPr>
            <a:spLocks noGrp="1"/>
          </p:cNvSpPr>
          <p:nvPr>
            <p:ph type="title"/>
          </p:nvPr>
        </p:nvSpPr>
        <p:spPr>
          <a:xfrm>
            <a:off x="737532" y="0"/>
            <a:ext cx="10515600" cy="826112"/>
          </a:xfrm>
        </p:spPr>
        <p:txBody>
          <a:bodyPr/>
          <a:lstStyle/>
          <a:p>
            <a:r>
              <a:rPr lang="fr-FR" dirty="0"/>
              <a:t>Call a Method</a:t>
            </a:r>
          </a:p>
        </p:txBody>
      </p:sp>
      <p:sp>
        <p:nvSpPr>
          <p:cNvPr id="3" name="Content Placeholder 2">
            <a:extLst>
              <a:ext uri="{FF2B5EF4-FFF2-40B4-BE49-F238E27FC236}">
                <a16:creationId xmlns:a16="http://schemas.microsoft.com/office/drawing/2014/main" id="{6FFC0D2C-C933-4F6D-9049-C42DA4C364F8}"/>
              </a:ext>
            </a:extLst>
          </p:cNvPr>
          <p:cNvSpPr>
            <a:spLocks noGrp="1"/>
          </p:cNvSpPr>
          <p:nvPr>
            <p:ph idx="1"/>
          </p:nvPr>
        </p:nvSpPr>
        <p:spPr>
          <a:xfrm>
            <a:off x="737532" y="826112"/>
            <a:ext cx="10515600" cy="5826358"/>
          </a:xfrm>
        </p:spPr>
        <p:txBody>
          <a:bodyPr>
            <a:normAutofit fontScale="77500" lnSpcReduction="20000"/>
          </a:bodyPr>
          <a:lstStyle/>
          <a:p>
            <a:pPr marL="0" indent="0">
              <a:buNone/>
            </a:pPr>
            <a:r>
              <a:rPr lang="en-US" dirty="0"/>
              <a:t>To call a method in Java, write the method's name followed by two parentheses () and a semicolon;</a:t>
            </a:r>
          </a:p>
          <a:p>
            <a:pPr marL="0" indent="0">
              <a:buNone/>
            </a:pPr>
            <a:r>
              <a:rPr lang="en-US" dirty="0"/>
              <a:t>In the following example, </a:t>
            </a:r>
            <a:r>
              <a:rPr lang="en-US" dirty="0" err="1"/>
              <a:t>myMethod</a:t>
            </a:r>
            <a:r>
              <a:rPr lang="en-US" dirty="0"/>
              <a:t>() is used to print a text (the action), when it is called:</a:t>
            </a:r>
          </a:p>
          <a:p>
            <a:pPr marL="0" indent="0">
              <a:buNone/>
            </a:pPr>
            <a:r>
              <a:rPr lang="en-US" dirty="0"/>
              <a:t>Example</a:t>
            </a:r>
          </a:p>
          <a:p>
            <a:pPr marL="0" indent="0">
              <a:buNone/>
            </a:pPr>
            <a:r>
              <a:rPr lang="en-US" dirty="0"/>
              <a:t>Inside main, call the </a:t>
            </a:r>
            <a:r>
              <a:rPr lang="en-US" dirty="0" err="1"/>
              <a:t>myMethod</a:t>
            </a:r>
            <a:r>
              <a:rPr lang="en-US" dirty="0"/>
              <a:t>() method:</a:t>
            </a:r>
          </a:p>
          <a:p>
            <a:pPr marL="0" indent="0">
              <a:buNone/>
            </a:pPr>
            <a:r>
              <a:rPr lang="en-US" dirty="0"/>
              <a:t>Example: Inside </a:t>
            </a:r>
            <a:r>
              <a:rPr lang="en-US" dirty="0">
                <a:solidFill>
                  <a:srgbClr val="FF0000"/>
                </a:solidFill>
              </a:rPr>
              <a:t>main</a:t>
            </a:r>
            <a:r>
              <a:rPr lang="en-US" dirty="0"/>
              <a:t>, call the </a:t>
            </a:r>
            <a:r>
              <a:rPr lang="en-US" dirty="0" err="1">
                <a:solidFill>
                  <a:srgbClr val="FF0000"/>
                </a:solidFill>
              </a:rPr>
              <a:t>myMethod</a:t>
            </a:r>
            <a:r>
              <a:rPr lang="en-US" dirty="0"/>
              <a:t>() method:</a:t>
            </a:r>
          </a:p>
          <a:p>
            <a:pPr marL="0" indent="0">
              <a:buNone/>
            </a:pPr>
            <a:r>
              <a:rPr lang="fr-FR" dirty="0">
                <a:solidFill>
                  <a:schemeClr val="accent1">
                    <a:lumMod val="75000"/>
                  </a:schemeClr>
                </a:solidFill>
              </a:rPr>
              <a:t>public class </a:t>
            </a:r>
            <a:r>
              <a:rPr lang="fr-FR" dirty="0">
                <a:solidFill>
                  <a:srgbClr val="FF0000"/>
                </a:solidFill>
              </a:rPr>
              <a:t>Main</a:t>
            </a:r>
            <a:r>
              <a:rPr lang="fr-FR" dirty="0"/>
              <a:t> </a:t>
            </a:r>
            <a:r>
              <a:rPr lang="fr-FR" dirty="0">
                <a:solidFill>
                  <a:schemeClr val="bg1">
                    <a:lumMod val="50000"/>
                  </a:schemeClr>
                </a:solidFill>
              </a:rPr>
              <a:t>{</a:t>
            </a:r>
          </a:p>
          <a:p>
            <a:pPr marL="0" indent="0">
              <a:buNone/>
            </a:pPr>
            <a:r>
              <a:rPr lang="fr-FR" dirty="0"/>
              <a:t>  </a:t>
            </a:r>
            <a:r>
              <a:rPr lang="fr-FR" dirty="0" err="1">
                <a:solidFill>
                  <a:schemeClr val="accent1">
                    <a:lumMod val="75000"/>
                  </a:schemeClr>
                </a:solidFill>
              </a:rPr>
              <a:t>static</a:t>
            </a:r>
            <a:r>
              <a:rPr lang="fr-FR" dirty="0">
                <a:solidFill>
                  <a:schemeClr val="accent1">
                    <a:lumMod val="75000"/>
                  </a:schemeClr>
                </a:solidFill>
              </a:rPr>
              <a:t> </a:t>
            </a:r>
            <a:r>
              <a:rPr lang="fr-FR" dirty="0" err="1">
                <a:solidFill>
                  <a:schemeClr val="accent1">
                    <a:lumMod val="75000"/>
                  </a:schemeClr>
                </a:solidFill>
              </a:rPr>
              <a:t>void</a:t>
            </a:r>
            <a:r>
              <a:rPr lang="fr-FR" dirty="0">
                <a:solidFill>
                  <a:schemeClr val="accent1">
                    <a:lumMod val="75000"/>
                  </a:schemeClr>
                </a:solidFill>
              </a:rPr>
              <a:t> </a:t>
            </a:r>
            <a:r>
              <a:rPr lang="fr-FR" dirty="0" err="1">
                <a:solidFill>
                  <a:srgbClr val="FF0000"/>
                </a:solidFill>
              </a:rPr>
              <a:t>myMethod</a:t>
            </a:r>
            <a:r>
              <a:rPr lang="fr-FR" dirty="0">
                <a:solidFill>
                  <a:schemeClr val="bg1">
                    <a:lumMod val="50000"/>
                  </a:schemeClr>
                </a:solidFill>
              </a:rPr>
              <a:t>() {</a:t>
            </a:r>
          </a:p>
          <a:p>
            <a:pPr marL="0" indent="0">
              <a:buNone/>
            </a:pPr>
            <a:r>
              <a:rPr lang="fr-FR" dirty="0"/>
              <a:t>    </a:t>
            </a:r>
            <a:r>
              <a:rPr lang="fr-FR" dirty="0" err="1">
                <a:solidFill>
                  <a:srgbClr val="FF0000"/>
                </a:solidFill>
              </a:rPr>
              <a:t>System</a:t>
            </a:r>
            <a:r>
              <a:rPr lang="fr-FR" dirty="0" err="1">
                <a:solidFill>
                  <a:schemeClr val="bg1">
                    <a:lumMod val="50000"/>
                  </a:schemeClr>
                </a:solidFill>
              </a:rPr>
              <a:t>.</a:t>
            </a:r>
            <a:r>
              <a:rPr lang="fr-FR" dirty="0" err="1"/>
              <a:t>out</a:t>
            </a:r>
            <a:r>
              <a:rPr lang="fr-FR" dirty="0" err="1">
                <a:solidFill>
                  <a:schemeClr val="bg1">
                    <a:lumMod val="50000"/>
                  </a:schemeClr>
                </a:solidFill>
              </a:rPr>
              <a:t>.</a:t>
            </a:r>
            <a:r>
              <a:rPr lang="fr-FR" dirty="0" err="1">
                <a:solidFill>
                  <a:srgbClr val="FF0000"/>
                </a:solidFill>
              </a:rPr>
              <a:t>println</a:t>
            </a:r>
            <a:r>
              <a:rPr lang="fr-FR" dirty="0">
                <a:solidFill>
                  <a:srgbClr val="00B050"/>
                </a:solidFill>
              </a:rPr>
              <a:t>("I </a:t>
            </a:r>
            <a:r>
              <a:rPr lang="fr-FR" dirty="0" err="1">
                <a:solidFill>
                  <a:srgbClr val="00B050"/>
                </a:solidFill>
              </a:rPr>
              <a:t>just</a:t>
            </a:r>
            <a:r>
              <a:rPr lang="fr-FR" dirty="0">
                <a:solidFill>
                  <a:srgbClr val="00B050"/>
                </a:solidFill>
              </a:rPr>
              <a:t> </a:t>
            </a:r>
            <a:r>
              <a:rPr lang="fr-FR" dirty="0" err="1">
                <a:solidFill>
                  <a:srgbClr val="00B050"/>
                </a:solidFill>
              </a:rPr>
              <a:t>got</a:t>
            </a:r>
            <a:r>
              <a:rPr lang="fr-FR" dirty="0">
                <a:solidFill>
                  <a:srgbClr val="00B050"/>
                </a:solidFill>
              </a:rPr>
              <a:t> </a:t>
            </a:r>
            <a:r>
              <a:rPr lang="fr-FR" dirty="0" err="1">
                <a:solidFill>
                  <a:srgbClr val="00B050"/>
                </a:solidFill>
              </a:rPr>
              <a:t>executed</a:t>
            </a:r>
            <a:r>
              <a:rPr lang="fr-FR" dirty="0">
                <a:solidFill>
                  <a:srgbClr val="00B050"/>
                </a:solidFill>
              </a:rPr>
              <a:t>!");</a:t>
            </a:r>
          </a:p>
          <a:p>
            <a:pPr marL="0" indent="0">
              <a:buNone/>
            </a:pPr>
            <a:r>
              <a:rPr lang="fr-FR" dirty="0"/>
              <a:t>  </a:t>
            </a:r>
            <a:r>
              <a:rPr lang="fr-FR" dirty="0">
                <a:solidFill>
                  <a:schemeClr val="bg1">
                    <a:lumMod val="50000"/>
                  </a:schemeClr>
                </a:solidFill>
              </a:rPr>
              <a:t>}</a:t>
            </a:r>
          </a:p>
          <a:p>
            <a:pPr marL="0" indent="0">
              <a:buNone/>
            </a:pPr>
            <a:endParaRPr lang="fr-FR" dirty="0"/>
          </a:p>
          <a:p>
            <a:pPr marL="0" indent="0">
              <a:buNone/>
            </a:pPr>
            <a:r>
              <a:rPr lang="fr-FR" dirty="0"/>
              <a:t>  public </a:t>
            </a:r>
            <a:r>
              <a:rPr lang="fr-FR" dirty="0" err="1"/>
              <a:t>static</a:t>
            </a:r>
            <a:r>
              <a:rPr lang="fr-FR" dirty="0"/>
              <a:t> </a:t>
            </a:r>
            <a:r>
              <a:rPr lang="fr-FR" dirty="0" err="1"/>
              <a:t>void</a:t>
            </a:r>
            <a:r>
              <a:rPr lang="fr-FR" dirty="0"/>
              <a:t> </a:t>
            </a:r>
            <a:r>
              <a:rPr lang="fr-FR" dirty="0">
                <a:solidFill>
                  <a:srgbClr val="FF0000"/>
                </a:solidFill>
              </a:rPr>
              <a:t>main</a:t>
            </a:r>
            <a:r>
              <a:rPr lang="fr-FR" dirty="0">
                <a:solidFill>
                  <a:schemeClr val="bg1">
                    <a:lumMod val="50000"/>
                  </a:schemeClr>
                </a:solidFill>
              </a:rPr>
              <a:t>(</a:t>
            </a:r>
            <a:r>
              <a:rPr lang="fr-FR" dirty="0">
                <a:solidFill>
                  <a:srgbClr val="FF0000"/>
                </a:solidFill>
              </a:rPr>
              <a:t>String</a:t>
            </a:r>
            <a:r>
              <a:rPr lang="fr-FR" dirty="0">
                <a:solidFill>
                  <a:schemeClr val="bg1">
                    <a:lumMod val="50000"/>
                  </a:schemeClr>
                </a:solidFill>
              </a:rPr>
              <a:t>[]</a:t>
            </a:r>
            <a:r>
              <a:rPr lang="fr-FR" dirty="0"/>
              <a:t> args</a:t>
            </a:r>
            <a:r>
              <a:rPr lang="fr-FR" dirty="0">
                <a:solidFill>
                  <a:schemeClr val="bg1">
                    <a:lumMod val="50000"/>
                  </a:schemeClr>
                </a:solidFill>
              </a:rPr>
              <a:t>) {</a:t>
            </a:r>
          </a:p>
          <a:p>
            <a:pPr marL="0" indent="0">
              <a:buNone/>
            </a:pPr>
            <a:r>
              <a:rPr lang="fr-FR" dirty="0"/>
              <a:t>    </a:t>
            </a:r>
            <a:r>
              <a:rPr lang="fr-FR" dirty="0" err="1">
                <a:solidFill>
                  <a:srgbClr val="FF0000"/>
                </a:solidFill>
              </a:rPr>
              <a:t>myMethod</a:t>
            </a:r>
            <a:r>
              <a:rPr lang="fr-FR" dirty="0">
                <a:solidFill>
                  <a:schemeClr val="bg1">
                    <a:lumMod val="50000"/>
                  </a:schemeClr>
                </a:solidFill>
              </a:rPr>
              <a:t>();</a:t>
            </a:r>
          </a:p>
          <a:p>
            <a:pPr marL="0" indent="0">
              <a:buNone/>
            </a:pPr>
            <a:r>
              <a:rPr lang="fr-FR" dirty="0">
                <a:solidFill>
                  <a:schemeClr val="bg1">
                    <a:lumMod val="50000"/>
                  </a:schemeClr>
                </a:solidFill>
              </a:rPr>
              <a:t>  }</a:t>
            </a:r>
          </a:p>
          <a:p>
            <a:pPr marL="0" indent="0">
              <a:buNone/>
            </a:pPr>
            <a:r>
              <a:rPr lang="fr-FR" dirty="0">
                <a:solidFill>
                  <a:schemeClr val="bg1">
                    <a:lumMod val="50000"/>
                  </a:schemeClr>
                </a:solidFill>
              </a:rPr>
              <a:t>}</a:t>
            </a:r>
          </a:p>
          <a:p>
            <a:pPr marL="0" indent="0">
              <a:buNone/>
            </a:pPr>
            <a:r>
              <a:rPr lang="fr-FR" dirty="0">
                <a:solidFill>
                  <a:schemeClr val="bg1">
                    <a:lumMod val="50000"/>
                  </a:schemeClr>
                </a:solidFill>
              </a:rPr>
              <a:t>// Outputs "I </a:t>
            </a:r>
            <a:r>
              <a:rPr lang="fr-FR" dirty="0" err="1">
                <a:solidFill>
                  <a:schemeClr val="bg1">
                    <a:lumMod val="50000"/>
                  </a:schemeClr>
                </a:solidFill>
              </a:rPr>
              <a:t>just</a:t>
            </a:r>
            <a:r>
              <a:rPr lang="fr-FR" dirty="0">
                <a:solidFill>
                  <a:schemeClr val="bg1">
                    <a:lumMod val="50000"/>
                  </a:schemeClr>
                </a:solidFill>
              </a:rPr>
              <a:t> </a:t>
            </a:r>
            <a:r>
              <a:rPr lang="fr-FR" dirty="0" err="1">
                <a:solidFill>
                  <a:schemeClr val="bg1">
                    <a:lumMod val="50000"/>
                  </a:schemeClr>
                </a:solidFill>
              </a:rPr>
              <a:t>got</a:t>
            </a:r>
            <a:r>
              <a:rPr lang="fr-FR" dirty="0">
                <a:solidFill>
                  <a:schemeClr val="bg1">
                    <a:lumMod val="50000"/>
                  </a:schemeClr>
                </a:solidFill>
              </a:rPr>
              <a:t> </a:t>
            </a:r>
            <a:r>
              <a:rPr lang="fr-FR" dirty="0" err="1">
                <a:solidFill>
                  <a:schemeClr val="bg1">
                    <a:lumMod val="50000"/>
                  </a:schemeClr>
                </a:solidFill>
              </a:rPr>
              <a:t>executed</a:t>
            </a:r>
            <a:r>
              <a:rPr lang="fr-FR" dirty="0">
                <a:solidFill>
                  <a:schemeClr val="bg1">
                    <a:lumMod val="50000"/>
                  </a:schemeClr>
                </a:solidFill>
              </a:rPr>
              <a:t>!"</a:t>
            </a:r>
          </a:p>
        </p:txBody>
      </p:sp>
    </p:spTree>
    <p:extLst>
      <p:ext uri="{BB962C8B-B14F-4D97-AF65-F5344CB8AC3E}">
        <p14:creationId xmlns:p14="http://schemas.microsoft.com/office/powerpoint/2010/main" val="2136756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1BDF6-0858-45C8-A398-45F0E01823C0}"/>
              </a:ext>
            </a:extLst>
          </p:cNvPr>
          <p:cNvSpPr>
            <a:spLocks noGrp="1"/>
          </p:cNvSpPr>
          <p:nvPr>
            <p:ph type="title"/>
          </p:nvPr>
        </p:nvSpPr>
        <p:spPr/>
        <p:txBody>
          <a:bodyPr/>
          <a:lstStyle/>
          <a:p>
            <a:r>
              <a:rPr lang="fr-FR" dirty="0" err="1"/>
              <a:t>Parameters</a:t>
            </a:r>
            <a:r>
              <a:rPr lang="fr-FR" dirty="0"/>
              <a:t> and Arguments</a:t>
            </a:r>
          </a:p>
        </p:txBody>
      </p:sp>
      <p:sp>
        <p:nvSpPr>
          <p:cNvPr id="3" name="Content Placeholder 2">
            <a:extLst>
              <a:ext uri="{FF2B5EF4-FFF2-40B4-BE49-F238E27FC236}">
                <a16:creationId xmlns:a16="http://schemas.microsoft.com/office/drawing/2014/main" id="{B030E5E1-9151-442E-8563-40DB22D89805}"/>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Information can be passed to methods as parameter. Parameters act as variables inside the method.</a:t>
            </a:r>
          </a:p>
          <a:p>
            <a:pPr algn="l"/>
            <a:r>
              <a:rPr lang="en-US" b="0" i="0" dirty="0">
                <a:solidFill>
                  <a:srgbClr val="000000"/>
                </a:solidFill>
                <a:effectLst/>
                <a:latin typeface="Verdana" panose="020B0604030504040204" pitchFamily="34" charset="0"/>
              </a:rPr>
              <a:t>Parameters are specified after the method name, inside the parentheses. You can add as many parameters as you want, just separate them with a comma</a:t>
            </a:r>
          </a:p>
          <a:p>
            <a:pPr marL="0" indent="0">
              <a:buNone/>
            </a:pPr>
            <a:endParaRPr lang="fr-FR" dirty="0"/>
          </a:p>
        </p:txBody>
      </p:sp>
    </p:spTree>
    <p:extLst>
      <p:ext uri="{BB962C8B-B14F-4D97-AF65-F5344CB8AC3E}">
        <p14:creationId xmlns:p14="http://schemas.microsoft.com/office/powerpoint/2010/main" val="1480099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1BDF6-0858-45C8-A398-45F0E01823C0}"/>
              </a:ext>
            </a:extLst>
          </p:cNvPr>
          <p:cNvSpPr>
            <a:spLocks noGrp="1"/>
          </p:cNvSpPr>
          <p:nvPr>
            <p:ph type="title"/>
          </p:nvPr>
        </p:nvSpPr>
        <p:spPr>
          <a:xfrm>
            <a:off x="695587" y="113456"/>
            <a:ext cx="10515600" cy="691888"/>
          </a:xfrm>
        </p:spPr>
        <p:txBody>
          <a:bodyPr>
            <a:normAutofit fontScale="90000"/>
          </a:bodyPr>
          <a:lstStyle/>
          <a:p>
            <a:r>
              <a:rPr lang="fr-FR" dirty="0" err="1"/>
              <a:t>Parameters</a:t>
            </a:r>
            <a:r>
              <a:rPr lang="fr-FR" dirty="0"/>
              <a:t> and Arguments</a:t>
            </a:r>
          </a:p>
        </p:txBody>
      </p:sp>
      <p:sp>
        <p:nvSpPr>
          <p:cNvPr id="3" name="Content Placeholder 2">
            <a:extLst>
              <a:ext uri="{FF2B5EF4-FFF2-40B4-BE49-F238E27FC236}">
                <a16:creationId xmlns:a16="http://schemas.microsoft.com/office/drawing/2014/main" id="{B030E5E1-9151-442E-8563-40DB22D89805}"/>
              </a:ext>
            </a:extLst>
          </p:cNvPr>
          <p:cNvSpPr>
            <a:spLocks noGrp="1"/>
          </p:cNvSpPr>
          <p:nvPr>
            <p:ph idx="1"/>
          </p:nvPr>
        </p:nvSpPr>
        <p:spPr>
          <a:xfrm>
            <a:off x="838200" y="906010"/>
            <a:ext cx="10515600" cy="5545123"/>
          </a:xfrm>
        </p:spPr>
        <p:txBody>
          <a:bodyPr>
            <a:normAutofit fontScale="70000" lnSpcReduction="20000"/>
          </a:bodyPr>
          <a:lstStyle/>
          <a:p>
            <a:pPr marL="0" indent="0">
              <a:buNone/>
            </a:pPr>
            <a:r>
              <a:rPr lang="en-US" dirty="0"/>
              <a:t>The following example has a method that takes a String called </a:t>
            </a:r>
            <a:r>
              <a:rPr lang="en-US" dirty="0" err="1"/>
              <a:t>fname</a:t>
            </a:r>
            <a:r>
              <a:rPr lang="en-US" dirty="0"/>
              <a:t> as parameter. When the method is called, we pass along a first name, which is used inside the method to print the full name:</a:t>
            </a:r>
          </a:p>
          <a:p>
            <a:pPr marL="0" indent="0">
              <a:buNone/>
            </a:pPr>
            <a:r>
              <a:rPr lang="fr-FR" dirty="0"/>
              <a:t>Example</a:t>
            </a:r>
            <a:r>
              <a:rPr lang="en-US" dirty="0"/>
              <a:t>:</a:t>
            </a:r>
          </a:p>
          <a:p>
            <a:pPr marL="0" indent="0">
              <a:buNone/>
            </a:pPr>
            <a:r>
              <a:rPr lang="fr-FR" dirty="0">
                <a:solidFill>
                  <a:schemeClr val="accent1">
                    <a:lumMod val="75000"/>
                  </a:schemeClr>
                </a:solidFill>
              </a:rPr>
              <a:t>public class </a:t>
            </a:r>
            <a:r>
              <a:rPr lang="fr-FR" dirty="0">
                <a:solidFill>
                  <a:srgbClr val="FF0000"/>
                </a:solidFill>
              </a:rPr>
              <a:t>Main</a:t>
            </a:r>
            <a:r>
              <a:rPr lang="fr-FR" dirty="0"/>
              <a:t> </a:t>
            </a:r>
            <a:r>
              <a:rPr lang="fr-FR" dirty="0">
                <a:solidFill>
                  <a:schemeClr val="bg1">
                    <a:lumMod val="50000"/>
                  </a:schemeClr>
                </a:solidFill>
              </a:rPr>
              <a:t>{</a:t>
            </a:r>
          </a:p>
          <a:p>
            <a:pPr marL="0" indent="0">
              <a:buNone/>
            </a:pPr>
            <a:r>
              <a:rPr lang="fr-FR" dirty="0"/>
              <a:t>  </a:t>
            </a:r>
            <a:r>
              <a:rPr lang="fr-FR" dirty="0" err="1">
                <a:solidFill>
                  <a:schemeClr val="accent1">
                    <a:lumMod val="75000"/>
                  </a:schemeClr>
                </a:solidFill>
              </a:rPr>
              <a:t>static</a:t>
            </a:r>
            <a:r>
              <a:rPr lang="fr-FR" dirty="0">
                <a:solidFill>
                  <a:schemeClr val="accent1">
                    <a:lumMod val="75000"/>
                  </a:schemeClr>
                </a:solidFill>
              </a:rPr>
              <a:t> </a:t>
            </a:r>
            <a:r>
              <a:rPr lang="fr-FR" dirty="0" err="1">
                <a:solidFill>
                  <a:schemeClr val="accent1">
                    <a:lumMod val="75000"/>
                  </a:schemeClr>
                </a:solidFill>
              </a:rPr>
              <a:t>void</a:t>
            </a:r>
            <a:r>
              <a:rPr lang="fr-FR" dirty="0">
                <a:solidFill>
                  <a:schemeClr val="accent1">
                    <a:lumMod val="75000"/>
                  </a:schemeClr>
                </a:solidFill>
              </a:rPr>
              <a:t> </a:t>
            </a:r>
            <a:r>
              <a:rPr lang="fr-FR" dirty="0" err="1">
                <a:solidFill>
                  <a:srgbClr val="FF0000"/>
                </a:solidFill>
              </a:rPr>
              <a:t>myMethod</a:t>
            </a:r>
            <a:r>
              <a:rPr lang="fr-FR" dirty="0">
                <a:solidFill>
                  <a:schemeClr val="bg1">
                    <a:lumMod val="50000"/>
                  </a:schemeClr>
                </a:solidFill>
              </a:rPr>
              <a:t>(</a:t>
            </a:r>
            <a:r>
              <a:rPr lang="fr-FR" dirty="0">
                <a:solidFill>
                  <a:srgbClr val="FF0000"/>
                </a:solidFill>
              </a:rPr>
              <a:t>String</a:t>
            </a:r>
            <a:r>
              <a:rPr lang="fr-FR" dirty="0"/>
              <a:t> </a:t>
            </a:r>
            <a:r>
              <a:rPr lang="fr-FR" dirty="0" err="1"/>
              <a:t>fname</a:t>
            </a:r>
            <a:r>
              <a:rPr lang="fr-FR" dirty="0">
                <a:solidFill>
                  <a:schemeClr val="bg1">
                    <a:lumMod val="50000"/>
                  </a:schemeClr>
                </a:solidFill>
              </a:rPr>
              <a:t>) {</a:t>
            </a:r>
          </a:p>
          <a:p>
            <a:pPr marL="0" indent="0">
              <a:buNone/>
            </a:pPr>
            <a:r>
              <a:rPr lang="fr-FR" dirty="0"/>
              <a:t>    </a:t>
            </a:r>
            <a:r>
              <a:rPr lang="fr-FR" dirty="0" err="1">
                <a:solidFill>
                  <a:srgbClr val="FF0000"/>
                </a:solidFill>
              </a:rPr>
              <a:t>System</a:t>
            </a:r>
            <a:r>
              <a:rPr lang="fr-FR" dirty="0" err="1">
                <a:solidFill>
                  <a:schemeClr val="bg1">
                    <a:lumMod val="50000"/>
                  </a:schemeClr>
                </a:solidFill>
              </a:rPr>
              <a:t>.</a:t>
            </a:r>
            <a:r>
              <a:rPr lang="fr-FR" dirty="0" err="1"/>
              <a:t>out</a:t>
            </a:r>
            <a:r>
              <a:rPr lang="fr-FR" dirty="0" err="1">
                <a:solidFill>
                  <a:schemeClr val="bg1">
                    <a:lumMod val="50000"/>
                  </a:schemeClr>
                </a:solidFill>
              </a:rPr>
              <a:t>.</a:t>
            </a:r>
            <a:r>
              <a:rPr lang="fr-FR" dirty="0" err="1">
                <a:solidFill>
                  <a:srgbClr val="FF0000"/>
                </a:solidFill>
              </a:rPr>
              <a:t>println</a:t>
            </a:r>
            <a:r>
              <a:rPr lang="fr-FR" dirty="0">
                <a:solidFill>
                  <a:schemeClr val="bg1">
                    <a:lumMod val="50000"/>
                  </a:schemeClr>
                </a:solidFill>
              </a:rPr>
              <a:t>(</a:t>
            </a:r>
            <a:r>
              <a:rPr lang="fr-FR" dirty="0" err="1"/>
              <a:t>fname</a:t>
            </a:r>
            <a:r>
              <a:rPr lang="fr-FR" dirty="0"/>
              <a:t> </a:t>
            </a:r>
            <a:r>
              <a:rPr lang="fr-FR" dirty="0">
                <a:solidFill>
                  <a:srgbClr val="C00000"/>
                </a:solidFill>
              </a:rPr>
              <a:t>+</a:t>
            </a:r>
            <a:r>
              <a:rPr lang="fr-FR" dirty="0"/>
              <a:t> </a:t>
            </a:r>
            <a:r>
              <a:rPr lang="fr-FR" dirty="0">
                <a:solidFill>
                  <a:srgbClr val="00B050"/>
                </a:solidFill>
              </a:rPr>
              <a:t>"</a:t>
            </a:r>
            <a:r>
              <a:rPr lang="fr-FR" dirty="0"/>
              <a:t> </a:t>
            </a:r>
            <a:r>
              <a:rPr lang="fr-FR" dirty="0" err="1">
                <a:solidFill>
                  <a:srgbClr val="00B050"/>
                </a:solidFill>
              </a:rPr>
              <a:t>Refsnes</a:t>
            </a:r>
            <a:r>
              <a:rPr lang="fr-FR" dirty="0">
                <a:solidFill>
                  <a:srgbClr val="00B050"/>
                </a:solidFill>
              </a:rPr>
              <a:t>"</a:t>
            </a:r>
            <a:r>
              <a:rPr lang="fr-FR" dirty="0">
                <a:solidFill>
                  <a:schemeClr val="bg1">
                    <a:lumMod val="50000"/>
                  </a:schemeClr>
                </a:solidFill>
              </a:rPr>
              <a:t>);</a:t>
            </a:r>
          </a:p>
          <a:p>
            <a:pPr marL="0" indent="0">
              <a:buNone/>
            </a:pPr>
            <a:r>
              <a:rPr lang="fr-FR" dirty="0"/>
              <a:t>  </a:t>
            </a:r>
            <a:r>
              <a:rPr lang="fr-FR" dirty="0">
                <a:solidFill>
                  <a:schemeClr val="bg1">
                    <a:lumMod val="50000"/>
                  </a:schemeClr>
                </a:solidFill>
              </a:rPr>
              <a:t>}</a:t>
            </a:r>
          </a:p>
          <a:p>
            <a:pPr marL="0" indent="0">
              <a:buNone/>
            </a:pPr>
            <a:r>
              <a:rPr lang="fr-FR" dirty="0"/>
              <a:t>  public </a:t>
            </a:r>
            <a:r>
              <a:rPr lang="fr-FR" dirty="0" err="1"/>
              <a:t>static</a:t>
            </a:r>
            <a:r>
              <a:rPr lang="fr-FR" dirty="0"/>
              <a:t> </a:t>
            </a:r>
            <a:r>
              <a:rPr lang="fr-FR" dirty="0" err="1"/>
              <a:t>void</a:t>
            </a:r>
            <a:r>
              <a:rPr lang="fr-FR" dirty="0"/>
              <a:t> </a:t>
            </a:r>
            <a:r>
              <a:rPr lang="fr-FR" dirty="0">
                <a:solidFill>
                  <a:srgbClr val="FF0000"/>
                </a:solidFill>
              </a:rPr>
              <a:t>main</a:t>
            </a:r>
            <a:r>
              <a:rPr lang="fr-FR" dirty="0">
                <a:solidFill>
                  <a:schemeClr val="bg1">
                    <a:lumMod val="50000"/>
                  </a:schemeClr>
                </a:solidFill>
              </a:rPr>
              <a:t>(</a:t>
            </a:r>
            <a:r>
              <a:rPr lang="fr-FR" dirty="0">
                <a:solidFill>
                  <a:srgbClr val="FF0000"/>
                </a:solidFill>
              </a:rPr>
              <a:t>String</a:t>
            </a:r>
            <a:r>
              <a:rPr lang="fr-FR" dirty="0">
                <a:solidFill>
                  <a:schemeClr val="bg1">
                    <a:lumMod val="50000"/>
                  </a:schemeClr>
                </a:solidFill>
              </a:rPr>
              <a:t>[]</a:t>
            </a:r>
            <a:r>
              <a:rPr lang="fr-FR" dirty="0"/>
              <a:t> args</a:t>
            </a:r>
            <a:r>
              <a:rPr lang="fr-FR" dirty="0">
                <a:solidFill>
                  <a:schemeClr val="bg1">
                    <a:lumMod val="50000"/>
                  </a:schemeClr>
                </a:solidFill>
              </a:rPr>
              <a:t>) {</a:t>
            </a:r>
          </a:p>
          <a:p>
            <a:pPr marL="0" indent="0">
              <a:buNone/>
            </a:pPr>
            <a:r>
              <a:rPr lang="fr-FR" dirty="0"/>
              <a:t>    </a:t>
            </a:r>
            <a:r>
              <a:rPr lang="fr-FR" dirty="0" err="1">
                <a:solidFill>
                  <a:srgbClr val="FF0000"/>
                </a:solidFill>
              </a:rPr>
              <a:t>myMethod</a:t>
            </a:r>
            <a:r>
              <a:rPr lang="fr-FR" dirty="0">
                <a:solidFill>
                  <a:srgbClr val="00B050"/>
                </a:solidFill>
              </a:rPr>
              <a:t>("Liam"</a:t>
            </a:r>
            <a:r>
              <a:rPr lang="fr-FR" dirty="0">
                <a:solidFill>
                  <a:schemeClr val="bg1">
                    <a:lumMod val="50000"/>
                  </a:schemeClr>
                </a:solidFill>
              </a:rPr>
              <a:t>);</a:t>
            </a:r>
          </a:p>
          <a:p>
            <a:pPr marL="0" indent="0">
              <a:buNone/>
            </a:pPr>
            <a:r>
              <a:rPr lang="fr-FR" dirty="0"/>
              <a:t>    </a:t>
            </a:r>
            <a:r>
              <a:rPr lang="fr-FR" dirty="0" err="1">
                <a:solidFill>
                  <a:srgbClr val="FF0000"/>
                </a:solidFill>
              </a:rPr>
              <a:t>myMethod</a:t>
            </a:r>
            <a:r>
              <a:rPr lang="fr-FR" dirty="0">
                <a:solidFill>
                  <a:schemeClr val="bg1">
                    <a:lumMod val="50000"/>
                  </a:schemeClr>
                </a:solidFill>
              </a:rPr>
              <a:t>(</a:t>
            </a:r>
            <a:r>
              <a:rPr lang="fr-FR" dirty="0">
                <a:solidFill>
                  <a:srgbClr val="00B050"/>
                </a:solidFill>
              </a:rPr>
              <a:t>"Jenny"</a:t>
            </a:r>
            <a:r>
              <a:rPr lang="fr-FR" dirty="0">
                <a:solidFill>
                  <a:schemeClr val="bg1">
                    <a:lumMod val="50000"/>
                  </a:schemeClr>
                </a:solidFill>
              </a:rPr>
              <a:t>);</a:t>
            </a:r>
          </a:p>
          <a:p>
            <a:pPr marL="0" indent="0">
              <a:buNone/>
            </a:pPr>
            <a:r>
              <a:rPr lang="fr-FR" dirty="0"/>
              <a:t>    </a:t>
            </a:r>
            <a:r>
              <a:rPr lang="fr-FR" dirty="0" err="1">
                <a:solidFill>
                  <a:srgbClr val="FF0000"/>
                </a:solidFill>
              </a:rPr>
              <a:t>myMethod</a:t>
            </a:r>
            <a:r>
              <a:rPr lang="fr-FR" dirty="0">
                <a:solidFill>
                  <a:schemeClr val="bg1">
                    <a:lumMod val="50000"/>
                  </a:schemeClr>
                </a:solidFill>
              </a:rPr>
              <a:t>(</a:t>
            </a:r>
            <a:r>
              <a:rPr lang="fr-FR" dirty="0">
                <a:solidFill>
                  <a:srgbClr val="00B050"/>
                </a:solidFill>
              </a:rPr>
              <a:t>"Anja"</a:t>
            </a:r>
            <a:r>
              <a:rPr lang="fr-FR" dirty="0">
                <a:solidFill>
                  <a:schemeClr val="bg1">
                    <a:lumMod val="50000"/>
                  </a:schemeClr>
                </a:solidFill>
              </a:rPr>
              <a:t>);</a:t>
            </a:r>
          </a:p>
          <a:p>
            <a:pPr marL="0" indent="0">
              <a:buNone/>
            </a:pPr>
            <a:r>
              <a:rPr lang="fr-FR" dirty="0">
                <a:solidFill>
                  <a:schemeClr val="bg1">
                    <a:lumMod val="50000"/>
                  </a:schemeClr>
                </a:solidFill>
              </a:rPr>
              <a:t>  }</a:t>
            </a:r>
          </a:p>
          <a:p>
            <a:pPr marL="0" indent="0">
              <a:buNone/>
            </a:pPr>
            <a:r>
              <a:rPr lang="fr-FR" dirty="0">
                <a:solidFill>
                  <a:schemeClr val="bg1">
                    <a:lumMod val="50000"/>
                  </a:schemeClr>
                </a:solidFill>
              </a:rPr>
              <a:t>}</a:t>
            </a:r>
          </a:p>
          <a:p>
            <a:pPr marL="0" indent="0">
              <a:buNone/>
            </a:pPr>
            <a:r>
              <a:rPr lang="fr-FR" dirty="0">
                <a:solidFill>
                  <a:schemeClr val="bg1">
                    <a:lumMod val="50000"/>
                  </a:schemeClr>
                </a:solidFill>
              </a:rPr>
              <a:t>// Liam </a:t>
            </a:r>
            <a:r>
              <a:rPr lang="fr-FR" dirty="0" err="1">
                <a:solidFill>
                  <a:schemeClr val="bg1">
                    <a:lumMod val="50000"/>
                  </a:schemeClr>
                </a:solidFill>
              </a:rPr>
              <a:t>Refsnes</a:t>
            </a:r>
            <a:endParaRPr lang="fr-FR" dirty="0">
              <a:solidFill>
                <a:schemeClr val="bg1">
                  <a:lumMod val="50000"/>
                </a:schemeClr>
              </a:solidFill>
            </a:endParaRPr>
          </a:p>
          <a:p>
            <a:pPr marL="0" indent="0">
              <a:buNone/>
            </a:pPr>
            <a:r>
              <a:rPr lang="fr-FR" dirty="0">
                <a:solidFill>
                  <a:schemeClr val="bg1">
                    <a:lumMod val="50000"/>
                  </a:schemeClr>
                </a:solidFill>
              </a:rPr>
              <a:t>// Jenny </a:t>
            </a:r>
            <a:r>
              <a:rPr lang="fr-FR" dirty="0" err="1">
                <a:solidFill>
                  <a:schemeClr val="bg1">
                    <a:lumMod val="50000"/>
                  </a:schemeClr>
                </a:solidFill>
              </a:rPr>
              <a:t>Refsnes</a:t>
            </a:r>
            <a:endParaRPr lang="fr-FR" dirty="0">
              <a:solidFill>
                <a:schemeClr val="bg1">
                  <a:lumMod val="50000"/>
                </a:schemeClr>
              </a:solidFill>
            </a:endParaRPr>
          </a:p>
          <a:p>
            <a:pPr marL="0" indent="0">
              <a:buNone/>
            </a:pPr>
            <a:r>
              <a:rPr lang="fr-FR" dirty="0">
                <a:solidFill>
                  <a:schemeClr val="bg1">
                    <a:lumMod val="50000"/>
                  </a:schemeClr>
                </a:solidFill>
              </a:rPr>
              <a:t>// Anja </a:t>
            </a:r>
            <a:r>
              <a:rPr lang="fr-FR" dirty="0" err="1">
                <a:solidFill>
                  <a:schemeClr val="bg1">
                    <a:lumMod val="50000"/>
                  </a:schemeClr>
                </a:solidFill>
              </a:rPr>
              <a:t>Refsnes</a:t>
            </a:r>
            <a:endParaRPr lang="fr-FR" dirty="0">
              <a:solidFill>
                <a:schemeClr val="bg1">
                  <a:lumMod val="50000"/>
                </a:schemeClr>
              </a:solidFill>
            </a:endParaRPr>
          </a:p>
        </p:txBody>
      </p:sp>
    </p:spTree>
    <p:extLst>
      <p:ext uri="{BB962C8B-B14F-4D97-AF65-F5344CB8AC3E}">
        <p14:creationId xmlns:p14="http://schemas.microsoft.com/office/powerpoint/2010/main" val="1982051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1BDF6-0858-45C8-A398-45F0E01823C0}"/>
              </a:ext>
            </a:extLst>
          </p:cNvPr>
          <p:cNvSpPr>
            <a:spLocks noGrp="1"/>
          </p:cNvSpPr>
          <p:nvPr>
            <p:ph type="title"/>
          </p:nvPr>
        </p:nvSpPr>
        <p:spPr>
          <a:xfrm>
            <a:off x="695587" y="113456"/>
            <a:ext cx="10515600" cy="691888"/>
          </a:xfrm>
        </p:spPr>
        <p:txBody>
          <a:bodyPr>
            <a:normAutofit fontScale="90000"/>
          </a:bodyPr>
          <a:lstStyle/>
          <a:p>
            <a:r>
              <a:rPr lang="fr-FR" dirty="0"/>
              <a:t>Multiple </a:t>
            </a:r>
            <a:r>
              <a:rPr lang="fr-FR" dirty="0" err="1"/>
              <a:t>Parameters</a:t>
            </a:r>
            <a:endParaRPr lang="fr-FR" dirty="0"/>
          </a:p>
        </p:txBody>
      </p:sp>
      <p:sp>
        <p:nvSpPr>
          <p:cNvPr id="3" name="Content Placeholder 2">
            <a:extLst>
              <a:ext uri="{FF2B5EF4-FFF2-40B4-BE49-F238E27FC236}">
                <a16:creationId xmlns:a16="http://schemas.microsoft.com/office/drawing/2014/main" id="{B030E5E1-9151-442E-8563-40DB22D89805}"/>
              </a:ext>
            </a:extLst>
          </p:cNvPr>
          <p:cNvSpPr>
            <a:spLocks noGrp="1"/>
          </p:cNvSpPr>
          <p:nvPr>
            <p:ph idx="1"/>
          </p:nvPr>
        </p:nvSpPr>
        <p:spPr>
          <a:xfrm>
            <a:off x="838200" y="805344"/>
            <a:ext cx="10515600" cy="5696124"/>
          </a:xfrm>
        </p:spPr>
        <p:txBody>
          <a:bodyPr>
            <a:normAutofit fontScale="70000" lnSpcReduction="20000"/>
          </a:bodyPr>
          <a:lstStyle/>
          <a:p>
            <a:pPr marL="0" indent="0">
              <a:buNone/>
            </a:pPr>
            <a:r>
              <a:rPr lang="en-US" dirty="0"/>
              <a:t>You can have as many parameters as you like.</a:t>
            </a:r>
          </a:p>
          <a:p>
            <a:pPr marL="0" indent="0">
              <a:buNone/>
            </a:pPr>
            <a:r>
              <a:rPr lang="en-US" dirty="0"/>
              <a:t>Example:</a:t>
            </a:r>
          </a:p>
          <a:p>
            <a:pPr marL="0" indent="0">
              <a:buNone/>
            </a:pPr>
            <a:r>
              <a:rPr lang="en-US" dirty="0">
                <a:solidFill>
                  <a:schemeClr val="accent1">
                    <a:lumMod val="75000"/>
                  </a:schemeClr>
                </a:solidFill>
              </a:rPr>
              <a:t>public class </a:t>
            </a:r>
            <a:r>
              <a:rPr lang="en-US" dirty="0">
                <a:solidFill>
                  <a:srgbClr val="FF0000"/>
                </a:solidFill>
              </a:rPr>
              <a:t>Main</a:t>
            </a:r>
            <a:r>
              <a:rPr lang="en-US" dirty="0"/>
              <a:t> </a:t>
            </a:r>
            <a:r>
              <a:rPr lang="en-US" dirty="0">
                <a:solidFill>
                  <a:schemeClr val="bg1">
                    <a:lumMod val="50000"/>
                  </a:schemeClr>
                </a:solidFill>
              </a:rPr>
              <a:t>{</a:t>
            </a:r>
          </a:p>
          <a:p>
            <a:pPr marL="0" indent="0">
              <a:buNone/>
            </a:pPr>
            <a:r>
              <a:rPr lang="en-US" dirty="0"/>
              <a:t>  </a:t>
            </a:r>
            <a:r>
              <a:rPr lang="en-US" dirty="0">
                <a:solidFill>
                  <a:schemeClr val="accent1">
                    <a:lumMod val="75000"/>
                  </a:schemeClr>
                </a:solidFill>
              </a:rPr>
              <a:t>static void </a:t>
            </a:r>
            <a:r>
              <a:rPr lang="en-US" dirty="0" err="1"/>
              <a:t>myMethod</a:t>
            </a:r>
            <a:r>
              <a:rPr lang="en-US" dirty="0">
                <a:solidFill>
                  <a:schemeClr val="bg1">
                    <a:lumMod val="50000"/>
                  </a:schemeClr>
                </a:solidFill>
              </a:rPr>
              <a:t>(</a:t>
            </a:r>
            <a:r>
              <a:rPr lang="en-US" dirty="0"/>
              <a:t>String </a:t>
            </a:r>
            <a:r>
              <a:rPr lang="en-US" dirty="0" err="1"/>
              <a:t>fname</a:t>
            </a:r>
            <a:r>
              <a:rPr lang="en-US" dirty="0">
                <a:solidFill>
                  <a:schemeClr val="bg1">
                    <a:lumMod val="50000"/>
                  </a:schemeClr>
                </a:solidFill>
              </a:rPr>
              <a:t>,</a:t>
            </a:r>
            <a:r>
              <a:rPr lang="en-US" dirty="0"/>
              <a:t> int age</a:t>
            </a:r>
            <a:r>
              <a:rPr lang="en-US" dirty="0">
                <a:solidFill>
                  <a:schemeClr val="bg1">
                    <a:lumMod val="50000"/>
                  </a:schemeClr>
                </a:solidFill>
              </a:rPr>
              <a:t>) {</a:t>
            </a:r>
          </a:p>
          <a:p>
            <a:pPr marL="0" indent="0">
              <a:buNone/>
            </a:pPr>
            <a:r>
              <a:rPr lang="en-US" dirty="0"/>
              <a:t>    </a:t>
            </a:r>
            <a:r>
              <a:rPr lang="en-US" dirty="0" err="1">
                <a:solidFill>
                  <a:srgbClr val="FF0000"/>
                </a:solidFill>
              </a:rPr>
              <a:t>System</a:t>
            </a:r>
            <a:r>
              <a:rPr lang="en-US" dirty="0" err="1">
                <a:solidFill>
                  <a:schemeClr val="bg1">
                    <a:lumMod val="50000"/>
                  </a:schemeClr>
                </a:solidFill>
              </a:rPr>
              <a:t>.</a:t>
            </a:r>
            <a:r>
              <a:rPr lang="en-US" dirty="0" err="1"/>
              <a:t>out</a:t>
            </a:r>
            <a:r>
              <a:rPr lang="en-US" dirty="0" err="1">
                <a:solidFill>
                  <a:schemeClr val="bg1">
                    <a:lumMod val="50000"/>
                  </a:schemeClr>
                </a:solidFill>
              </a:rPr>
              <a:t>.</a:t>
            </a:r>
            <a:r>
              <a:rPr lang="en-US" dirty="0" err="1">
                <a:solidFill>
                  <a:srgbClr val="FF0000"/>
                </a:solidFill>
              </a:rPr>
              <a:t>println</a:t>
            </a:r>
            <a:r>
              <a:rPr lang="en-US" dirty="0">
                <a:solidFill>
                  <a:schemeClr val="bg1">
                    <a:lumMod val="50000"/>
                  </a:schemeClr>
                </a:solidFill>
              </a:rPr>
              <a:t>(</a:t>
            </a:r>
            <a:r>
              <a:rPr lang="en-US" dirty="0" err="1"/>
              <a:t>fname</a:t>
            </a:r>
            <a:r>
              <a:rPr lang="en-US" dirty="0"/>
              <a:t> </a:t>
            </a:r>
            <a:r>
              <a:rPr lang="en-US" dirty="0">
                <a:solidFill>
                  <a:srgbClr val="C00000"/>
                </a:solidFill>
              </a:rPr>
              <a:t>+</a:t>
            </a:r>
            <a:r>
              <a:rPr lang="en-US" dirty="0"/>
              <a:t> </a:t>
            </a:r>
            <a:r>
              <a:rPr lang="en-US" dirty="0">
                <a:solidFill>
                  <a:srgbClr val="00B050"/>
                </a:solidFill>
              </a:rPr>
              <a:t>" is " </a:t>
            </a:r>
            <a:r>
              <a:rPr lang="en-US" dirty="0">
                <a:solidFill>
                  <a:srgbClr val="C00000"/>
                </a:solidFill>
              </a:rPr>
              <a:t>+</a:t>
            </a:r>
            <a:r>
              <a:rPr lang="en-US" dirty="0"/>
              <a:t> age</a:t>
            </a:r>
            <a:r>
              <a:rPr lang="en-US" dirty="0">
                <a:solidFill>
                  <a:schemeClr val="bg1">
                    <a:lumMod val="50000"/>
                  </a:schemeClr>
                </a:solidFill>
              </a:rPr>
              <a:t>);</a:t>
            </a:r>
          </a:p>
          <a:p>
            <a:pPr marL="0" indent="0">
              <a:buNone/>
            </a:pPr>
            <a:r>
              <a:rPr lang="en-US" dirty="0">
                <a:solidFill>
                  <a:schemeClr val="bg1">
                    <a:lumMod val="50000"/>
                  </a:schemeClr>
                </a:solidFill>
              </a:rPr>
              <a:t>  }</a:t>
            </a:r>
          </a:p>
          <a:p>
            <a:pPr marL="0" indent="0">
              <a:buNone/>
            </a:pPr>
            <a:endParaRPr lang="en-US" dirty="0"/>
          </a:p>
          <a:p>
            <a:pPr marL="0" indent="0">
              <a:buNone/>
            </a:pPr>
            <a:r>
              <a:rPr lang="en-US" dirty="0"/>
              <a:t>  </a:t>
            </a:r>
            <a:r>
              <a:rPr lang="en-US" dirty="0">
                <a:solidFill>
                  <a:schemeClr val="accent1">
                    <a:lumMod val="75000"/>
                  </a:schemeClr>
                </a:solidFill>
              </a:rPr>
              <a:t>public static void </a:t>
            </a:r>
            <a:r>
              <a:rPr lang="en-US" dirty="0">
                <a:solidFill>
                  <a:srgbClr val="FF0000"/>
                </a:solidFill>
              </a:rPr>
              <a:t>main</a:t>
            </a:r>
            <a:r>
              <a:rPr lang="en-US" dirty="0">
                <a:solidFill>
                  <a:schemeClr val="bg1">
                    <a:lumMod val="50000"/>
                  </a:schemeClr>
                </a:solidFill>
              </a:rPr>
              <a:t>(</a:t>
            </a:r>
            <a:r>
              <a:rPr lang="en-US" dirty="0">
                <a:solidFill>
                  <a:srgbClr val="FF0000"/>
                </a:solidFill>
              </a:rPr>
              <a:t>String</a:t>
            </a:r>
            <a:r>
              <a:rPr lang="en-US" dirty="0">
                <a:solidFill>
                  <a:schemeClr val="bg1">
                    <a:lumMod val="50000"/>
                  </a:schemeClr>
                </a:solidFill>
              </a:rPr>
              <a:t>[]</a:t>
            </a:r>
            <a:r>
              <a:rPr lang="en-US" dirty="0"/>
              <a:t> </a:t>
            </a:r>
            <a:r>
              <a:rPr lang="en-US" dirty="0" err="1"/>
              <a:t>args</a:t>
            </a:r>
            <a:r>
              <a:rPr lang="en-US" dirty="0">
                <a:solidFill>
                  <a:schemeClr val="bg1">
                    <a:lumMod val="50000"/>
                  </a:schemeClr>
                </a:solidFill>
              </a:rPr>
              <a:t>) {</a:t>
            </a:r>
          </a:p>
          <a:p>
            <a:pPr marL="0" indent="0">
              <a:buNone/>
            </a:pPr>
            <a:r>
              <a:rPr lang="en-US" dirty="0"/>
              <a:t>    </a:t>
            </a:r>
            <a:r>
              <a:rPr lang="en-US" dirty="0" err="1">
                <a:solidFill>
                  <a:srgbClr val="FF0000"/>
                </a:solidFill>
              </a:rPr>
              <a:t>myMethod</a:t>
            </a:r>
            <a:r>
              <a:rPr lang="en-US" dirty="0">
                <a:solidFill>
                  <a:schemeClr val="bg1">
                    <a:lumMod val="50000"/>
                  </a:schemeClr>
                </a:solidFill>
              </a:rPr>
              <a:t>(</a:t>
            </a:r>
            <a:r>
              <a:rPr lang="en-US" dirty="0">
                <a:solidFill>
                  <a:srgbClr val="00B050"/>
                </a:solidFill>
              </a:rPr>
              <a:t>"Liam"</a:t>
            </a:r>
            <a:r>
              <a:rPr lang="en-US" dirty="0">
                <a:solidFill>
                  <a:schemeClr val="bg1">
                    <a:lumMod val="50000"/>
                  </a:schemeClr>
                </a:solidFill>
              </a:rPr>
              <a:t>,</a:t>
            </a:r>
            <a:r>
              <a:rPr lang="en-US" dirty="0">
                <a:solidFill>
                  <a:srgbClr val="00B050"/>
                </a:solidFill>
              </a:rPr>
              <a:t> </a:t>
            </a:r>
            <a:r>
              <a:rPr lang="en-US" dirty="0"/>
              <a:t>5</a:t>
            </a:r>
            <a:r>
              <a:rPr lang="en-US" dirty="0">
                <a:solidFill>
                  <a:schemeClr val="bg1">
                    <a:lumMod val="50000"/>
                  </a:schemeClr>
                </a:solidFill>
              </a:rPr>
              <a:t>);</a:t>
            </a:r>
          </a:p>
          <a:p>
            <a:pPr marL="0" indent="0">
              <a:buNone/>
            </a:pPr>
            <a:r>
              <a:rPr lang="en-US" dirty="0"/>
              <a:t>    </a:t>
            </a:r>
            <a:r>
              <a:rPr lang="en-US" dirty="0" err="1">
                <a:solidFill>
                  <a:srgbClr val="FF0000"/>
                </a:solidFill>
              </a:rPr>
              <a:t>myMethod</a:t>
            </a:r>
            <a:r>
              <a:rPr lang="en-US" dirty="0">
                <a:solidFill>
                  <a:schemeClr val="bg1">
                    <a:lumMod val="50000"/>
                  </a:schemeClr>
                </a:solidFill>
              </a:rPr>
              <a:t>(</a:t>
            </a:r>
            <a:r>
              <a:rPr lang="en-US" dirty="0">
                <a:solidFill>
                  <a:srgbClr val="00B050"/>
                </a:solidFill>
              </a:rPr>
              <a:t>"Jenny"</a:t>
            </a:r>
            <a:r>
              <a:rPr lang="en-US" dirty="0">
                <a:solidFill>
                  <a:schemeClr val="bg1">
                    <a:lumMod val="50000"/>
                  </a:schemeClr>
                </a:solidFill>
              </a:rPr>
              <a:t>,</a:t>
            </a:r>
            <a:r>
              <a:rPr lang="en-US" dirty="0"/>
              <a:t> 8</a:t>
            </a:r>
            <a:r>
              <a:rPr lang="en-US" dirty="0">
                <a:solidFill>
                  <a:schemeClr val="bg1">
                    <a:lumMod val="50000"/>
                  </a:schemeClr>
                </a:solidFill>
              </a:rPr>
              <a:t>);</a:t>
            </a:r>
          </a:p>
          <a:p>
            <a:pPr marL="0" indent="0">
              <a:buNone/>
            </a:pPr>
            <a:r>
              <a:rPr lang="en-US" dirty="0"/>
              <a:t>    </a:t>
            </a:r>
            <a:r>
              <a:rPr lang="en-US" dirty="0" err="1">
                <a:solidFill>
                  <a:srgbClr val="FF0000"/>
                </a:solidFill>
              </a:rPr>
              <a:t>myMethod</a:t>
            </a:r>
            <a:r>
              <a:rPr lang="en-US" dirty="0">
                <a:solidFill>
                  <a:schemeClr val="bg1">
                    <a:lumMod val="50000"/>
                  </a:schemeClr>
                </a:solidFill>
              </a:rPr>
              <a:t>(</a:t>
            </a:r>
            <a:r>
              <a:rPr lang="en-US" dirty="0">
                <a:solidFill>
                  <a:srgbClr val="00B050"/>
                </a:solidFill>
              </a:rPr>
              <a:t>"Anja"</a:t>
            </a:r>
            <a:r>
              <a:rPr lang="en-US" dirty="0">
                <a:solidFill>
                  <a:schemeClr val="bg1">
                    <a:lumMod val="50000"/>
                  </a:schemeClr>
                </a:solidFill>
              </a:rPr>
              <a:t>, </a:t>
            </a:r>
            <a:r>
              <a:rPr lang="en-US" dirty="0"/>
              <a:t>31</a:t>
            </a:r>
            <a:r>
              <a:rPr lang="en-US" dirty="0">
                <a:solidFill>
                  <a:schemeClr val="bg1">
                    <a:lumMod val="50000"/>
                  </a:schemeClr>
                </a:solidFill>
              </a:rPr>
              <a:t>);</a:t>
            </a:r>
          </a:p>
          <a:p>
            <a:pPr marL="0" indent="0">
              <a:buNone/>
            </a:pPr>
            <a:r>
              <a:rPr lang="en-US" dirty="0">
                <a:solidFill>
                  <a:schemeClr val="bg1">
                    <a:lumMod val="50000"/>
                  </a:schemeClr>
                </a:solidFill>
              </a:rPr>
              <a:t>  }</a:t>
            </a:r>
          </a:p>
          <a:p>
            <a:pPr marL="0" indent="0">
              <a:buNone/>
            </a:pPr>
            <a:r>
              <a:rPr lang="en-US" dirty="0">
                <a:solidFill>
                  <a:schemeClr val="bg1">
                    <a:lumMod val="50000"/>
                  </a:schemeClr>
                </a:solidFill>
              </a:rPr>
              <a:t>}</a:t>
            </a:r>
          </a:p>
          <a:p>
            <a:pPr marL="0" indent="0">
              <a:buNone/>
            </a:pPr>
            <a:r>
              <a:rPr lang="en-US" dirty="0">
                <a:solidFill>
                  <a:schemeClr val="bg1">
                    <a:lumMod val="50000"/>
                  </a:schemeClr>
                </a:solidFill>
              </a:rPr>
              <a:t>// Liam is 5</a:t>
            </a:r>
          </a:p>
          <a:p>
            <a:pPr marL="0" indent="0">
              <a:buNone/>
            </a:pPr>
            <a:r>
              <a:rPr lang="en-US" dirty="0">
                <a:solidFill>
                  <a:schemeClr val="bg1">
                    <a:lumMod val="50000"/>
                  </a:schemeClr>
                </a:solidFill>
              </a:rPr>
              <a:t>// Jenny is 8</a:t>
            </a:r>
          </a:p>
          <a:p>
            <a:pPr marL="0" indent="0">
              <a:buNone/>
            </a:pPr>
            <a:r>
              <a:rPr lang="en-US" dirty="0">
                <a:solidFill>
                  <a:schemeClr val="bg1">
                    <a:lumMod val="50000"/>
                  </a:schemeClr>
                </a:solidFill>
              </a:rPr>
              <a:t>// Anja is 31</a:t>
            </a:r>
          </a:p>
        </p:txBody>
      </p:sp>
    </p:spTree>
    <p:extLst>
      <p:ext uri="{BB962C8B-B14F-4D97-AF65-F5344CB8AC3E}">
        <p14:creationId xmlns:p14="http://schemas.microsoft.com/office/powerpoint/2010/main" val="4131605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E14F-BAD3-474E-BA75-2C2249F4C927}"/>
              </a:ext>
            </a:extLst>
          </p:cNvPr>
          <p:cNvSpPr>
            <a:spLocks noGrp="1"/>
          </p:cNvSpPr>
          <p:nvPr>
            <p:ph type="title"/>
          </p:nvPr>
        </p:nvSpPr>
        <p:spPr/>
        <p:txBody>
          <a:bodyPr/>
          <a:lstStyle/>
          <a:p>
            <a:r>
              <a:rPr lang="fr-FR" dirty="0"/>
              <a:t>Return Values</a:t>
            </a:r>
          </a:p>
        </p:txBody>
      </p:sp>
      <p:sp>
        <p:nvSpPr>
          <p:cNvPr id="3" name="Content Placeholder 2">
            <a:extLst>
              <a:ext uri="{FF2B5EF4-FFF2-40B4-BE49-F238E27FC236}">
                <a16:creationId xmlns:a16="http://schemas.microsoft.com/office/drawing/2014/main" id="{63667100-F781-4200-A056-0064B8AD7688}"/>
              </a:ext>
            </a:extLst>
          </p:cNvPr>
          <p:cNvSpPr>
            <a:spLocks noGrp="1"/>
          </p:cNvSpPr>
          <p:nvPr>
            <p:ph idx="1"/>
          </p:nvPr>
        </p:nvSpPr>
        <p:spPr/>
        <p:txBody>
          <a:bodyPr/>
          <a:lstStyle/>
          <a:p>
            <a:pPr marL="0" indent="0">
              <a:buNone/>
            </a:pPr>
            <a:r>
              <a:rPr lang="en-US" dirty="0"/>
              <a:t>The void keyword, used in the examples above, indicates that the method should not return a value. If you want the method to return a value, you can use a primitive data type (such as int, char, etc.) instead of void, and use the return keyword inside the method</a:t>
            </a:r>
            <a:endParaRPr lang="fr-FR" dirty="0"/>
          </a:p>
        </p:txBody>
      </p:sp>
    </p:spTree>
    <p:extLst>
      <p:ext uri="{BB962C8B-B14F-4D97-AF65-F5344CB8AC3E}">
        <p14:creationId xmlns:p14="http://schemas.microsoft.com/office/powerpoint/2010/main" val="2049048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1392</Words>
  <Application>Microsoft Office PowerPoint</Application>
  <PresentationFormat>Widescreen</PresentationFormat>
  <Paragraphs>175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Segoe UI</vt:lpstr>
      <vt:lpstr>Verdana</vt:lpstr>
      <vt:lpstr>Office Theme</vt:lpstr>
      <vt:lpstr>Java Methods</vt:lpstr>
      <vt:lpstr>Java Methods</vt:lpstr>
      <vt:lpstr>Create a Method</vt:lpstr>
      <vt:lpstr>Create a Method</vt:lpstr>
      <vt:lpstr>Call a Method</vt:lpstr>
      <vt:lpstr>Parameters and Arguments</vt:lpstr>
      <vt:lpstr>Parameters and Arguments</vt:lpstr>
      <vt:lpstr>Multiple Parameters</vt:lpstr>
      <vt:lpstr>Return Values</vt:lpstr>
      <vt:lpstr>Return Values</vt:lpstr>
      <vt:lpstr>Java Method Overloading</vt:lpstr>
      <vt:lpstr>Java Method Overloading</vt:lpstr>
      <vt:lpstr>Java Scope</vt:lpstr>
      <vt:lpstr>Method Scope</vt:lpstr>
      <vt:lpstr>Block Scope</vt:lpstr>
      <vt:lpstr>Java Recursion</vt:lpstr>
      <vt:lpstr>Java Recursion</vt:lpstr>
      <vt:lpstr>Java Recursion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Methods</dc:title>
  <dc:creator>CROWNEHS, FRA-Nantesehs</dc:creator>
  <cp:lastModifiedBy>CROWNEHS, FRA-Nantesehs</cp:lastModifiedBy>
  <cp:revision>11</cp:revision>
  <dcterms:created xsi:type="dcterms:W3CDTF">2022-08-03T06:23:21Z</dcterms:created>
  <dcterms:modified xsi:type="dcterms:W3CDTF">2022-08-03T09:50:52Z</dcterms:modified>
</cp:coreProperties>
</file>