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3C774-928A-495C-B220-0C66BBBA6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72196A-8A2D-49AA-94C2-8DC0F192C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BA4DAF-7554-40AA-B744-34D9981F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7A7A-1BE6-4987-BA1B-19A04D6182CC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7C7F7B-FD84-4E34-9250-0E880545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90ACB7-EA6A-4694-85FD-3ADC0945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9B0-EFB7-4A0E-91EA-15F5E08879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287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D2041-20AD-41D8-89B9-8373628B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11E38C-9B96-4830-B627-556FADC64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6E4A4D-CC3D-4A33-8FF0-B8E87C4A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7A7A-1BE6-4987-BA1B-19A04D6182CC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E7F5E2-D3AA-4685-9185-BAA1A7BE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0CCBBA-F928-4DF6-871A-CC82064F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9B0-EFB7-4A0E-91EA-15F5E08879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483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5CB8C6-D6EA-47A7-BE2E-73EE22C75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77AC9F-A0A5-47E8-972A-32EF5E276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169DDA-51E4-4F56-9F2F-A15AE3BC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7A7A-1BE6-4987-BA1B-19A04D6182CC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ADD23C-0699-4F12-AF08-F061BB24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702292-5D19-45F5-A2F4-F0933010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9B0-EFB7-4A0E-91EA-15F5E08879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674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E5571-70F0-4030-8E01-20BAA131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9301EE-6C64-464E-B41A-135DA9B97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CF9981-D88E-45EC-8AF9-779F61DE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7A7A-1BE6-4987-BA1B-19A04D6182CC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2DB8D5-8E1B-4516-A434-340FF3D5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863615-6FEF-4E14-B9A7-A631FA77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9B0-EFB7-4A0E-91EA-15F5E08879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565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F597C-B7DD-4AFA-B956-357E2B1E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B26276-25D4-4D6B-AC35-4C5A3A0D2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D6FEDD-AC89-470F-A43F-18F099F8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7A7A-1BE6-4987-BA1B-19A04D6182CC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793192-9A62-49A6-9A25-0558306C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B2BF4F-EBD0-4729-8CBD-BCF7A233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9B0-EFB7-4A0E-91EA-15F5E08879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070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DF1AA-AB86-459A-9750-5D1AC203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9D06E0-C3EE-4CE8-8384-CC99B8BC4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714AEA-4D87-446F-8914-6A947514F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824F52-25CD-440D-8881-91661C43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7A7A-1BE6-4987-BA1B-19A04D6182CC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8649F1-85BE-4514-8524-9975231A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16511F-59B7-4B4B-883B-82646BB0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9B0-EFB7-4A0E-91EA-15F5E08879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30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81C83-545D-41AD-A2D1-EEF2EC29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04BE5E-6B6E-4EFD-B48C-466A28B32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7C6F7F-C474-408D-A82E-B75E030E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8CBA27-D0EF-4221-81E3-7650DB6EA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6FB9DC-F010-4A96-B065-C646B366F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3390C6-1489-4B91-9F8E-B2B0E79A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7A7A-1BE6-4987-BA1B-19A04D6182CC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73267F-C4C0-48A2-BB1E-D278DAB7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F54F7C-978C-4611-88F8-BA08852A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9B0-EFB7-4A0E-91EA-15F5E08879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948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AECBF-6C7E-47A0-ADC2-370E84B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E2C7CC-9400-4D5F-9FBA-0A52CAAC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7A7A-1BE6-4987-BA1B-19A04D6182CC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575D4B-FB0F-476A-8DEE-5D67C865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112E41-6332-497E-9E47-E901FBB8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9B0-EFB7-4A0E-91EA-15F5E08879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477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60DC55-D9D5-4EDD-9FC0-E45B2A72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7A7A-1BE6-4987-BA1B-19A04D6182CC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D9BF42-761A-41D4-9715-C3162702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33DA29-C861-4704-A1AA-9F1F33CE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9B0-EFB7-4A0E-91EA-15F5E08879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430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93E50-FDC2-495F-9B00-0E21F584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9317F0-1D0C-472A-BFC3-BE26FB8BF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CCEFDA-3C78-4C2A-9C10-765632821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109F34-0110-4AD6-A56F-67D1BE76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7A7A-1BE6-4987-BA1B-19A04D6182CC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3EB1AA-A0D5-451B-AF34-74970ADA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513F42-0A7A-4A95-BCDE-CAF6529E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9B0-EFB7-4A0E-91EA-15F5E08879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64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F95C7-2E20-4E2E-A10A-A5362EC1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5AD40C-BD7A-458B-86E7-B71FD6574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B4A112-1009-4E34-95EB-C2475EBD7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B0305A-FD39-47C7-9010-4921143E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7A7A-1BE6-4987-BA1B-19A04D6182CC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CDC65-D7D4-4A45-B105-D7E6867D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8D7D9E-8D91-49DF-BF9C-C625B049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99B0-EFB7-4A0E-91EA-15F5E08879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661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7370E64-DC31-45EE-953C-25EA1808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FE1B5-D3B5-483C-B31C-832846254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9666C-19B5-4A42-A45E-F4C4DF5BF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57A7A-1BE6-4987-BA1B-19A04D6182CC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C4396E-0D4B-4254-B7F9-7530A56AE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A2774-C67B-4C1D-8FDC-AD6652911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F99B0-EFB7-4A0E-91EA-15F5E08879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33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B5F98-BECB-477D-A4B1-DB4465C2B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Object-Oriented</a:t>
            </a:r>
            <a:r>
              <a:rPr lang="es-CO" dirty="0"/>
              <a:t> </a:t>
            </a:r>
            <a:r>
              <a:rPr lang="es-CO" dirty="0" err="1"/>
              <a:t>Programming</a:t>
            </a:r>
            <a:r>
              <a:rPr lang="es-CO" dirty="0"/>
              <a:t>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D4FB13-F475-4AC4-87E1-DB06944F0C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63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1233D-F1E2-4B4C-B503-34D3B816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Object-Oriented</a:t>
            </a:r>
            <a:r>
              <a:rPr lang="es-CO" dirty="0"/>
              <a:t> </a:t>
            </a:r>
            <a:r>
              <a:rPr lang="es-CO" dirty="0" err="1"/>
              <a:t>Programming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FE838-19BF-4A69-873D-A3DE02C7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1690688"/>
            <a:ext cx="10638183" cy="4486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Procedural programming is about writing procedures or methods that perform operations on the data, while object-oriented programming is about creating objects that contain both data and methods.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Object-oriented programming has several advantages over procedural programming:</a:t>
            </a:r>
          </a:p>
          <a:p>
            <a:r>
              <a:rPr lang="en-US" dirty="0"/>
              <a:t>OOP is faster and easier to execute</a:t>
            </a:r>
          </a:p>
          <a:p>
            <a:r>
              <a:rPr lang="en-US" dirty="0"/>
              <a:t>OOP provides a clear structure for the programs</a:t>
            </a:r>
          </a:p>
          <a:p>
            <a:r>
              <a:rPr lang="en-US" dirty="0"/>
              <a:t>OOP helps to keep the Java code DRY "Don't Repeat Yourself", and makes the code easier to maintain, modify and debug</a:t>
            </a:r>
          </a:p>
          <a:p>
            <a:r>
              <a:rPr lang="en-US" dirty="0"/>
              <a:t>OOP makes it possible to create full reusable applications with less code and shorter development time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133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20E11-71ED-4B54-8036-1035585E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OOP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7B55F0-22B4-4EB3-BB02-DC38B5D6D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does this consist of?</a:t>
            </a:r>
          </a:p>
          <a:p>
            <a:pPr marL="0" indent="0">
              <a:buNone/>
            </a:pPr>
            <a:r>
              <a:rPr lang="en-US" dirty="0"/>
              <a:t>Translating the nature of real-life objects into program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nature of a real-life object?</a:t>
            </a:r>
          </a:p>
          <a:p>
            <a:pPr marL="0" indent="0">
              <a:buNone/>
            </a:pPr>
            <a:r>
              <a:rPr lang="en-US" dirty="0"/>
              <a:t>Objects have a state, a behavior (what can it do?), and properties.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83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20E11-71ED-4B54-8036-1035585E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OOP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7B55F0-22B4-4EB3-BB02-DC38B5D6D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</a:t>
            </a:r>
            <a:r>
              <a:rPr lang="es-CO" dirty="0"/>
              <a:t>: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object</a:t>
            </a:r>
            <a:r>
              <a:rPr lang="es-CO" dirty="0"/>
              <a:t> car</a:t>
            </a:r>
          </a:p>
          <a:p>
            <a:pPr marL="0" indent="0">
              <a:buNone/>
            </a:pPr>
            <a:r>
              <a:rPr lang="en-US" dirty="0"/>
              <a:t>what is the condition of a car in real life?</a:t>
            </a:r>
            <a:endParaRPr lang="es-CO" dirty="0"/>
          </a:p>
          <a:p>
            <a:pPr marL="0" indent="0">
              <a:buNone/>
            </a:pPr>
            <a:r>
              <a:rPr lang="en-US" dirty="0"/>
              <a:t>a car can be stationary, circulating, parked, etc.</a:t>
            </a:r>
            <a:endParaRPr lang="es-CO" dirty="0"/>
          </a:p>
          <a:p>
            <a:pPr marL="0" indent="0">
              <a:buNone/>
            </a:pPr>
            <a:r>
              <a:rPr lang="en-US" dirty="0"/>
              <a:t>what properties does a car have?</a:t>
            </a:r>
            <a:endParaRPr lang="es-CO" dirty="0"/>
          </a:p>
          <a:p>
            <a:pPr marL="0" indent="0">
              <a:buNone/>
            </a:pPr>
            <a:r>
              <a:rPr lang="en-US" dirty="0"/>
              <a:t>a car has a color, a weight, a size, etc.</a:t>
            </a:r>
            <a:endParaRPr lang="es-CO" dirty="0"/>
          </a:p>
          <a:p>
            <a:pPr marL="0" indent="0">
              <a:buNone/>
            </a:pPr>
            <a:r>
              <a:rPr lang="en-US" dirty="0"/>
              <a:t>how does a car perform?</a:t>
            </a:r>
            <a:endParaRPr lang="es-CO" dirty="0"/>
          </a:p>
          <a:p>
            <a:pPr marL="0" indent="0">
              <a:buNone/>
            </a:pPr>
            <a:r>
              <a:rPr lang="en-US" dirty="0"/>
              <a:t>a car can start, brake, accelerate, turn, etc.</a:t>
            </a:r>
          </a:p>
        </p:txBody>
      </p:sp>
    </p:spTree>
    <p:extLst>
      <p:ext uri="{BB962C8B-B14F-4D97-AF65-F5344CB8AC3E}">
        <p14:creationId xmlns:p14="http://schemas.microsoft.com/office/powerpoint/2010/main" val="20955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1233D-F1E2-4B4C-B503-34D3B816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824"/>
            <a:ext cx="10515600" cy="788426"/>
          </a:xfrm>
        </p:spPr>
        <p:txBody>
          <a:bodyPr/>
          <a:lstStyle/>
          <a:p>
            <a:r>
              <a:rPr lang="es-CO" dirty="0" err="1"/>
              <a:t>Object-Oriented</a:t>
            </a:r>
            <a:r>
              <a:rPr lang="es-CO" dirty="0"/>
              <a:t> </a:t>
            </a:r>
            <a:r>
              <a:rPr lang="es-CO" dirty="0" err="1"/>
              <a:t>Programming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FE838-19BF-4A69-873D-A3DE02C7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945429"/>
            <a:ext cx="10638183" cy="591257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Classes and objects are the two main aspects of object-oriented programming.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Look at the following illustration to see the difference between class and objects: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7C0509-7F20-4925-9B2F-F4820B31A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993" y="2681784"/>
            <a:ext cx="7621914" cy="21678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92017FE-EA23-4C64-96F3-C09B41114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285" y="4849642"/>
            <a:ext cx="7499330" cy="21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60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236</Words>
  <Application>Microsoft Office PowerPoint</Application>
  <PresentationFormat>Panorámica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Tema de Office</vt:lpstr>
      <vt:lpstr>Object-Oriented Programming.</vt:lpstr>
      <vt:lpstr>Object-Oriented Programming</vt:lpstr>
      <vt:lpstr>OOP</vt:lpstr>
      <vt:lpstr>OOP</vt:lpstr>
      <vt:lpstr>Object-Oriented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Programming.</dc:title>
  <dc:creator>jhonatan cagua herrera</dc:creator>
  <cp:lastModifiedBy>jhonatan cagua herrera</cp:lastModifiedBy>
  <cp:revision>3</cp:revision>
  <dcterms:created xsi:type="dcterms:W3CDTF">2022-08-03T20:28:10Z</dcterms:created>
  <dcterms:modified xsi:type="dcterms:W3CDTF">2022-08-03T21:00:46Z</dcterms:modified>
</cp:coreProperties>
</file>