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66C9E-B36F-47A5-9837-F8FFDF4EDA75}" v="4" dt="2022-08-04T13:17:28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13291-E838-4B88-960E-BF041997C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E0DC6E-52D3-4FFF-AD7D-0E75487A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8DA87-4641-4FC6-83D7-2E9DFAC1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4BFDB-64A0-42F9-83EB-30CA6E49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9E34D-EDF0-47E3-8BA9-5E5AD19E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36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545B5-CB79-47DB-A2D5-8A49D600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7D2B49-0291-4A66-951B-E06CBB5C9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37A0-5313-4857-A6C7-3A364243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0C44A7-8D22-4BF9-9EB5-19E7C7D5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3C316-668D-45DF-87B1-E421042F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4C1055-936C-4C77-AD58-CB80750D3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2FC721-1AF6-4997-B83D-F77FC3BC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A1079-AA95-432C-832D-87662F7A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3F965-2BED-446D-B374-751AAEC0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8528A0-2DB1-4BDC-AD72-62431680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46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D7B0-AAEC-4956-9427-6160A3A2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AADED-5530-4029-BA62-101E8CFB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7A1B24-BF23-4899-B8A9-04E9FF6C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CF681-1A90-4EED-9010-3379F947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C75E4-4349-4AE1-A146-115FE91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09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5DA0C-70D1-4F59-926F-7C45200D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CF5529-C71D-4299-A94E-AF842572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97AA14-28E0-499F-BEF3-47F2B95E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E48BF-E630-4103-B152-63DF2391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FE394-8ADC-4622-A0CD-C1434C5E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96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21658-58E1-4755-AE8E-69BFFC12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277B2-558B-45C6-9FE3-A9D9AD003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8F8449-7F94-4151-9626-E956F9DE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95AC8-C7F7-4995-AD6A-90AEB61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F88057-4D56-498E-AAEF-0118DE8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C0DA69-E292-4A57-A03F-FD6AF2C7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28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562F8-98C6-43AE-A619-001CBB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43FD7-7C4F-4485-8A94-A931874D5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6C81F1-F4F4-4BDE-B57C-74302B56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ABB5F8-E3C6-49B9-B7D8-8502FC4C9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F2CD54-F0D4-415D-9A5A-F9FE56B4C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454B5A-2BAB-496E-A45B-C91C3153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A4B49A-C577-4C8E-B6C2-3C4041D4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2D1D39-DE23-4634-94F2-5FC7F605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47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FECDF-7E0D-496E-8AC1-02147ED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30AD6F-E69B-4D53-837B-D4A2A815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7483AD-7E34-489D-BA72-2027CA2A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4496F9-7A5F-4DD9-8B47-F78D84F3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088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50A7C7-4F1B-4C4D-A729-2E301B37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B640C5-6123-499C-A9D4-765A3068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042DAE-3035-45DA-A445-1606CDBF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531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C46C8-4A0B-4BBC-9FEC-3BD9110B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2D847-A5E6-4EC8-A2EB-E668A073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99EFFF-F604-4A3C-BF7E-A7C8BCFD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463F12-B406-4D15-9AF2-8F62A64A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7AEB5E-8781-42FE-8DA0-689A921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6DC7AD-48CE-4164-BBE6-30111752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34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50E6F-D07B-4338-A9F4-3876B64F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6935D2-9348-4B9D-A4BA-66E01C24D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D7959E-0C90-4C7B-ABE1-B3D224942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57648-9849-4555-A8D5-3F80AFB1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10B037-6118-4A74-AB85-15ECEB65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EA2A2C-03AB-4F1D-A724-847270C3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16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ED6A28-03C6-4095-A9A0-84F6E972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C58E1-4FF3-4360-8AB2-6ACA56AC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220F9-FF89-4521-BCD9-1C636A818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D8F1-7E39-48A6-8A92-E7C51C1753DE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F68C5-AE16-4593-B325-BE78DA71D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1368F-3091-4C06-9850-FADCCA87B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CFB7-2EF6-4303-9F08-7F6E9E5419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45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DDB76-3545-4928-BFEB-4878C82FE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Attributes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8D0028-E5E7-4FE4-A39C-2FBF157C3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29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35901-4955-495C-8CBA-E93FD244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5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s-CO" dirty="0"/>
              <a:t>Java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Attributes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10A9E-E728-44DD-8B2B-E5242DB5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049510"/>
            <a:ext cx="11065566" cy="5046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used the term "variable" for x in the last examples</a:t>
            </a:r>
          </a:p>
          <a:p>
            <a:pPr marL="0" indent="0">
              <a:buNone/>
            </a:pPr>
            <a:r>
              <a:rPr lang="en-US" dirty="0"/>
              <a:t>It is actually an attribute of the class. Or you could say that class attributes are variables within a class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Create a class called "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" with two attributes: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 x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 y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Another term for class attributes is fields.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8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A6C03-A4BD-4C5A-9C33-921469DB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7959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Accessing</a:t>
            </a:r>
            <a:r>
              <a:rPr lang="es-CO" dirty="0"/>
              <a:t> </a:t>
            </a:r>
            <a:r>
              <a:rPr lang="es-CO" dirty="0" err="1"/>
              <a:t>Attributes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A5664-F924-43FD-94AF-476CC755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38470"/>
            <a:ext cx="11035748" cy="4838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access attributes by creating an object of the class, and by using the dot syntax (.):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example will create an object of the Main class, with the name </a:t>
            </a:r>
            <a:r>
              <a:rPr lang="en-US" dirty="0" err="1"/>
              <a:t>myObj</a:t>
            </a:r>
            <a:r>
              <a:rPr lang="en-US" dirty="0"/>
              <a:t>. We use the x attribute on the object to print its value: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an object called "</a:t>
            </a:r>
            <a:r>
              <a:rPr lang="en-US" dirty="0" err="1"/>
              <a:t>myObj</a:t>
            </a:r>
            <a:r>
              <a:rPr lang="en-US" dirty="0"/>
              <a:t>" and print the value of x: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82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A6C03-A4BD-4C5A-9C33-921469DB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79596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Accessing</a:t>
            </a:r>
            <a:r>
              <a:rPr lang="es-CO" dirty="0"/>
              <a:t> </a:t>
            </a:r>
            <a:r>
              <a:rPr lang="es-CO" dirty="0" err="1"/>
              <a:t>Attributes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A5664-F924-43FD-94AF-476CC755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179444"/>
            <a:ext cx="11035748" cy="4997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err="1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an</a:t>
            </a:r>
          </a:p>
          <a:p>
            <a:pPr marL="0" indent="0">
              <a:buNone/>
            </a:pPr>
            <a:r>
              <a:rPr lang="en-US" dirty="0"/>
              <a:t> object called "</a:t>
            </a:r>
            <a:r>
              <a:rPr lang="en-US" dirty="0" err="1"/>
              <a:t>myObj</a:t>
            </a:r>
            <a:r>
              <a:rPr lang="en-US" dirty="0"/>
              <a:t>" and print the value of x: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/>
              <a:t> x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5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new </a:t>
            </a:r>
            <a:r>
              <a:rPr lang="es-CO" dirty="0" err="1"/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myObj.x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20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479B-7BDA-44B1-8D71-41CFD5B0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238540"/>
            <a:ext cx="10889974" cy="768626"/>
          </a:xfrm>
        </p:spPr>
        <p:txBody>
          <a:bodyPr/>
          <a:lstStyle/>
          <a:p>
            <a:r>
              <a:rPr lang="es-CO" dirty="0" err="1"/>
              <a:t>Modify</a:t>
            </a:r>
            <a:r>
              <a:rPr lang="es-CO" dirty="0"/>
              <a:t> </a:t>
            </a:r>
            <a:r>
              <a:rPr lang="es-CO" dirty="0" err="1"/>
              <a:t>Attributes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404A7-35FA-47AE-849A-E37CA62E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5" y="1126434"/>
            <a:ext cx="11184835" cy="5493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also modify attribute values: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Set the value of x to 40: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/>
              <a:t> x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new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x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40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myObj.x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8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479B-7BDA-44B1-8D71-41CFD5B0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238540"/>
            <a:ext cx="10889974" cy="768626"/>
          </a:xfrm>
        </p:spPr>
        <p:txBody>
          <a:bodyPr/>
          <a:lstStyle/>
          <a:p>
            <a:r>
              <a:rPr lang="es-CO" dirty="0" err="1"/>
              <a:t>Modify</a:t>
            </a:r>
            <a:r>
              <a:rPr lang="es-CO" dirty="0"/>
              <a:t> </a:t>
            </a:r>
            <a:r>
              <a:rPr lang="es-CO" dirty="0" err="1"/>
              <a:t>Attributes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404A7-35FA-47AE-849A-E37CA62E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5" y="1126434"/>
            <a:ext cx="11184835" cy="5493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Or override existing values: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Change the value of x to 25: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/>
              <a:t> x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40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new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x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25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myObj.x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479B-7BDA-44B1-8D71-41CFD5B0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238540"/>
            <a:ext cx="10889974" cy="768626"/>
          </a:xfrm>
        </p:spPr>
        <p:txBody>
          <a:bodyPr/>
          <a:lstStyle/>
          <a:p>
            <a:r>
              <a:rPr lang="es-CO" dirty="0" err="1"/>
              <a:t>Modify</a:t>
            </a:r>
            <a:r>
              <a:rPr lang="es-CO" dirty="0"/>
              <a:t> </a:t>
            </a:r>
            <a:r>
              <a:rPr lang="es-CO" dirty="0" err="1"/>
              <a:t>Attributes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404A7-35FA-47AE-849A-E37CA62E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5" y="1126434"/>
            <a:ext cx="11184835" cy="54930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you don't want the ability to override existing values, declare the attribute as final: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Change the value of x to 25: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b="1" dirty="0">
                <a:solidFill>
                  <a:srgbClr val="0070C0"/>
                </a:solidFill>
              </a:rPr>
              <a:t>final</a:t>
            </a:r>
            <a:r>
              <a:rPr lang="es-CO" dirty="0"/>
              <a:t>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/>
              <a:t> x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40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new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x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25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// will generate an error: cannot assign a value to a final variable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myObj.x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344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DC6A0-E2AA-44DE-826F-493217C6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206100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Multiple</a:t>
            </a:r>
            <a:r>
              <a:rPr lang="es-CO" dirty="0"/>
              <a:t> </a:t>
            </a:r>
            <a:r>
              <a:rPr lang="es-CO" dirty="0" err="1"/>
              <a:t>Objects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7A115-B8B7-4AA6-8F59-31297DEF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821636"/>
            <a:ext cx="11476382" cy="5830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create multiple objects of one class, you can change the attribute values in one object, without affecting the attribute values in the other: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Change the value of x to 25 in myObj2, and leave x in myObj1 unchanged: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/>
              <a:t> x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5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myObj1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 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myObj2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 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  <a:p>
            <a:pPr marL="0" indent="0">
              <a:buNone/>
            </a:pPr>
            <a:r>
              <a:rPr lang="es-CO" dirty="0"/>
              <a:t>    myObj2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/>
              <a:t>x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25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myObj1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/>
              <a:t>x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  // Outputs 5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myObj2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/>
              <a:t>x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  // Outputs 25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24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DC6A0-E2AA-44DE-826F-493217C6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206100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Multiple</a:t>
            </a:r>
            <a:r>
              <a:rPr lang="es-CO" dirty="0"/>
              <a:t> </a:t>
            </a:r>
            <a:r>
              <a:rPr lang="es-CO" dirty="0" err="1"/>
              <a:t>Attributes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7A115-B8B7-4AA6-8F59-31297DEF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821636"/>
            <a:ext cx="11476382" cy="5830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can specify as many attributes as you want: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 </a:t>
            </a:r>
            <a:r>
              <a:rPr lang="es-CO" dirty="0" err="1"/>
              <a:t>fname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"John"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 </a:t>
            </a:r>
            <a:r>
              <a:rPr lang="es-CO" dirty="0" err="1"/>
              <a:t>lname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Doe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/>
              <a:t> </a:t>
            </a:r>
            <a:r>
              <a:rPr lang="es-CO" dirty="0" err="1"/>
              <a:t>age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24;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Name</a:t>
            </a:r>
            <a:r>
              <a:rPr lang="es-CO" dirty="0">
                <a:solidFill>
                  <a:srgbClr val="00B050"/>
                </a:solidFill>
              </a:rPr>
              <a:t>: "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fname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 "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lname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"Age: " </a:t>
            </a:r>
            <a:r>
              <a:rPr lang="es-CO" dirty="0">
                <a:solidFill>
                  <a:srgbClr val="C00000"/>
                </a:solidFill>
              </a:rPr>
              <a:t>+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age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233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652</Words>
  <Application>Microsoft Office PowerPoint</Application>
  <PresentationFormat>Panorámica</PresentationFormat>
  <Paragraphs>93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Java Class Attributes</vt:lpstr>
      <vt:lpstr>Java Class Attributes</vt:lpstr>
      <vt:lpstr>Accessing Attributes</vt:lpstr>
      <vt:lpstr>Accessing Attributes</vt:lpstr>
      <vt:lpstr>Modify Attributes</vt:lpstr>
      <vt:lpstr>Modify Attributes</vt:lpstr>
      <vt:lpstr>Modify Attributes</vt:lpstr>
      <vt:lpstr>Multiple Objects</vt:lpstr>
      <vt:lpstr>Multiple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 Attributes</dc:title>
  <dc:creator>jhonatan cagua herrera</dc:creator>
  <cp:lastModifiedBy>jhonatan cagua herrera</cp:lastModifiedBy>
  <cp:revision>7</cp:revision>
  <dcterms:created xsi:type="dcterms:W3CDTF">2022-08-04T12:39:03Z</dcterms:created>
  <dcterms:modified xsi:type="dcterms:W3CDTF">2022-08-05T07:37:04Z</dcterms:modified>
</cp:coreProperties>
</file>