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4338-1684-4880-BF60-8EC8B1CE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CE40C-EEFD-422B-A0B9-28989409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1D5FA-FAAA-4807-B0E5-C91FC748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463DB-EA5A-464C-8FF3-873AB7A8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5BF5B-8A2B-4634-9A62-84402E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9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E9D8-CAA4-4E89-B7A1-C417F56B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DFBEC-68AB-4684-A7A1-52C761436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7B56F-FBFD-4633-9215-C997ACF7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CDE34-A3AF-4240-A587-CD221DC1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C259A-61FE-49D7-B442-0A165701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5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D1C22B-0A00-4896-949C-3F8C3192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3CEC5B-31B7-4AE6-9A45-163BF7EB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0BACF-CF0D-426C-8093-E7E7028F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B5B70-18E4-4B06-B232-29410A7B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8CA0F-98CA-411A-B138-B6A1C45B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9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B592-B016-4F32-B140-578E0252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AFE07-427B-4710-A0D5-5992235A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79F901-9FE3-4A78-81A8-7E3DB18C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CE9C0-9DF7-4615-9268-D658F31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D255B-D528-4915-BC1E-BD9EABE5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4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279B-011E-49E2-A117-4839267F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1B593-0FCC-4512-841C-E507C5C15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A1737-57D5-4BE2-A6FC-ABEC852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8383F-C0C7-4952-A34E-0B4440AF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5EC88-D2E5-4478-8E0B-19AD478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36A5-B064-42C7-AFA6-BFA3B14E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BA460-C820-4C36-88AB-C0A8A20C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5946BE-35E7-4D3C-9E2F-42AE64B0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C1F0EE-B493-4DDA-860C-63C5F306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4A951-7B13-4A64-8C1B-CEA69785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8CE47E-996F-4FFB-AF85-0FB81CC3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6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10031-02C0-4FBB-9F28-3C90B09F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26B19B-017B-4C5D-A9BA-4C19B815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099B1F-9396-416B-A91F-B96864B8C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C32468-3FEE-464D-B1B9-99E797168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B9C1EA-F11D-440D-B00D-4AEBE43C9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FC074F-8281-41D6-8CF5-67CBA5A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E47F29-3224-4103-965B-A9DC71FE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C3EAF2-3B0E-4ED5-A1DF-07029DAF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47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79D2B-C787-4344-83FF-33508B3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27D9D3-7AA5-48D9-83D1-DC8DD9F3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176D1A-2F5F-4A07-A227-9A01ECC1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834CD0-FB92-4EF0-92E0-CEAFB8A6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59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ABA0AA-1ECC-454E-AA09-9DBE2C53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122A32-8E19-4CFC-B87C-088C742F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A1DB1-FB0E-49BC-ACD4-C7CDB691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1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40303-BC0A-4FF6-A39C-4F8E71F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227BB-1235-4670-8024-684CD788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6141D7-5359-43AF-8762-D2383589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AA33E-2941-4E45-9F96-B40131BA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AA8154-8B4A-43A0-8299-03A62C96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9ABB0-4B3F-471B-A6C5-C8445597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0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1F16-392A-4365-B0C1-86E2936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9CB80B-4946-4B79-8499-2F951EFA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9ABD0-3956-42E0-9BC4-0116FA5EE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2D9723-2764-452E-8502-3BB2B9A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9AC5FA-EACC-4CD4-B8CB-FAAF0C0C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10BD97-F1FA-47B4-87F5-83A47D22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66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2FCB03-A63F-4CA2-833D-0982AF06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8F5048-B332-466C-B46E-B8D4FDBD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29F76-75FB-44CB-9270-748ABE5B0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EC9A-C50C-495D-B3E3-C29072020448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E2D97-BBF0-4084-B84C-AD27380F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94F05-A8FE-45F4-A980-A6C99B837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CFD1-F271-4799-ABA9-ECAF52E1D1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3E712-B200-4A38-A2AD-3E5840FAB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Constructors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DD257-1CCD-498E-9EBA-E998D3506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15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14C1D-7F2D-4E6B-A119-E2714107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Constructors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E54F4-D8A3-466D-ACB5-57C03B38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constructor in Java is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special method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is used to initialize objects. The constructor is called when an object of a class is created. It can be used to set initial values for object attributes: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40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A798C-FD9C-43AD-87B7-BE895856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dirty="0"/>
              <a:t>Java </a:t>
            </a:r>
            <a:r>
              <a:rPr lang="es-CO" dirty="0" err="1"/>
              <a:t>Constructors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1D48D-4BD0-4FAF-8F48-1605EC15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914400"/>
            <a:ext cx="10823713" cy="526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Create</a:t>
            </a:r>
            <a:r>
              <a:rPr lang="es-CO" dirty="0"/>
              <a:t> a constructor: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Create a Main class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 class Main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  // Create a class attribute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Create a class constructor for the Main class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/>
              <a:t>   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  // Set the initial value for the class attribute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Create an object of class Main (This will call the constructor)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/>
              <a:t>myObj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 // Print the value of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Outputs 5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699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45E79-4B53-4D59-8D46-2BDE9818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Constructor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Parameters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B95A0-9B21-4F66-A2F2-79CFB012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Constructors can also take parameters, which is used to initialize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example adds an </a:t>
            </a:r>
            <a:r>
              <a:rPr lang="en-US" dirty="0">
                <a:solidFill>
                  <a:srgbClr val="FF0000"/>
                </a:solidFill>
              </a:rPr>
              <a:t>int y </a:t>
            </a:r>
            <a:r>
              <a:rPr lang="en-US" dirty="0"/>
              <a:t>parameter to the constructor. Inside the constructor we set x to y (x=y). When we call the constructor, we pass a parameter to the constructor (5), which will set the value of x to 5: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95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45E79-4B53-4D59-8D46-2BDE9818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43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Constructor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Parameters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B95A0-9B21-4F66-A2F2-79CFB012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4997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x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7030A0"/>
                </a:solidFill>
              </a:rPr>
              <a:t>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Outputs 5</a:t>
            </a:r>
          </a:p>
        </p:txBody>
      </p:sp>
    </p:spTree>
    <p:extLst>
      <p:ext uri="{BB962C8B-B14F-4D97-AF65-F5344CB8AC3E}">
        <p14:creationId xmlns:p14="http://schemas.microsoft.com/office/powerpoint/2010/main" val="200791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45E79-4B53-4D59-8D46-2BDE9818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43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Constructor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Parameters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B95A0-9B21-4F66-A2F2-79CFB012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4997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have as many parameters as you want: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 class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modelYear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modelName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year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modelYear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year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public static void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myCar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(1969, 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"Mustang");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System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myCar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modelYear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" "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myCar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modelName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// Outputs 1969 Mustang</a:t>
            </a:r>
          </a:p>
        </p:txBody>
      </p:sp>
    </p:spTree>
    <p:extLst>
      <p:ext uri="{BB962C8B-B14F-4D97-AF65-F5344CB8AC3E}">
        <p14:creationId xmlns:p14="http://schemas.microsoft.com/office/powerpoint/2010/main" val="508183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380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Tema de Office</vt:lpstr>
      <vt:lpstr>Java Constructors</vt:lpstr>
      <vt:lpstr>Java Constructors</vt:lpstr>
      <vt:lpstr>Java Constructors</vt:lpstr>
      <vt:lpstr>Constructor Parameters</vt:lpstr>
      <vt:lpstr>Constructor Parameters</vt:lpstr>
      <vt:lpstr>Constructor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Constructors</dc:title>
  <dc:creator>jhonatan cagua herrera</dc:creator>
  <cp:lastModifiedBy>jhonatan cagua herrera</cp:lastModifiedBy>
  <cp:revision>4</cp:revision>
  <dcterms:created xsi:type="dcterms:W3CDTF">2022-08-05T09:39:05Z</dcterms:created>
  <dcterms:modified xsi:type="dcterms:W3CDTF">2022-08-05T12:30:01Z</dcterms:modified>
</cp:coreProperties>
</file>