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1E3DD-733E-4586-B962-E23C65538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4B1A6-4248-45C0-9C56-4C3935B03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319EA-12AC-42E0-9145-412384B0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B478B-A35A-4243-B096-FC2C3EE1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726240-D653-4AAB-B51C-1C2D0D40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91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9929-EE08-4096-A12E-36B38FB6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CD3C0-EA2C-42E3-AE1E-6C93EA040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B05CE-8DCA-4BF8-81C4-AB536DE0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666373-632C-47F5-9DF8-8860363B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932938-E01C-400C-87E9-780DF63F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16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D04D01-E1D6-496F-AFDB-EA94095A4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41F29A-FDD1-4619-ACD4-01E01B5D7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69476-5D54-4263-BE8E-1B93E193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0CA6B-F419-452C-BFD0-6BAB5FCB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1643D-D08F-42B7-AE26-6E9B35EA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53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915A-C499-4FDA-9BA2-23BEBB87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812B4-4F9F-426B-83A0-EA52E880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F2D94-9CA7-42E4-AE0F-98EFA882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D23B7-0B66-4E7D-A993-B4527288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94847E-C693-422E-BD3B-2841D2EA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94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0230D-9781-4F8F-A014-173C0987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AA7DE3-6595-4162-A5E4-671542CD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D9A9B-DAE6-423B-8759-D76AB07D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BF4F8-7E0B-4B57-BED2-FD5085AB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07E10-968B-4BDF-AB2E-2F83E573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92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34245-6CF4-40EF-8DF5-E809D4D1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5BD1DA-C947-4AD2-821F-974F72F52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F58A6F-B6F2-4E14-99C7-F0DB29333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47774A-64CD-4A3B-ABA8-067CE15E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FF807-F49C-4267-AA3A-31EB1399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425078-6751-4EAC-B877-32CDFB5B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70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75CFF-FA9F-460B-BACA-59F1A21D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B425BB-0C05-486C-BA7A-7A3E9DA5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B3D927-280B-4BE5-B8CC-926B36071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8E970F-6929-4D9C-AC2F-ED843B9F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0FADB3-78E5-404B-8003-F22BD3359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848BB1-84D6-4729-AB1C-ECD87392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DC34F1-282A-4B61-900A-19373EB9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167D1D-2D91-4527-B691-D1B87EC1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37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26295-E46B-4A76-A227-A4D57453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E86B6D-EA70-42EC-BF23-56C75CD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99DA99-FDF9-4C6E-8959-E286391F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D3FEF1-5937-4EC9-95F0-229CE18F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488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1B407A-6AC0-4843-8C32-20D9771A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09531B-3B7D-47C8-B017-2514C1D8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9175F8-B592-4135-8384-1865DE17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629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9BCD6-11CF-41C6-BDA3-C4E6CD1F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C9064-6FF3-4415-BBE2-BDC5F19C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203152-6BF9-457D-9F69-7733EEB4C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1EE5D1-6664-44D4-A5DD-D65CC1E1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55D5EB-9069-4C97-AFCF-F2542A2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12E465-C7A4-4E74-8B24-BEF50628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5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8BAFB-EF4F-46FF-BCE0-5EFA1F4F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1C900B-FBDA-4378-9E1C-6DDC9CAEE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50AB19-2508-4BBB-A070-F4FC84563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D0EB2E-024E-4960-9579-A0122D46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F63357-25AC-4971-8B0F-D47FC49B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0B8EE9-7C35-4AED-88B1-C8233262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6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E10778-1E8E-4D1D-9874-7113F3C2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F100B-303B-46EE-BE14-5767E79D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3ACAF-AE89-44E8-9D8F-7BCC8DE20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6DCA-C232-49E4-BB7F-E12B350AD54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CAA27-06EF-415B-8924-D6BF734CB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FA9B6-7E14-4ADD-9454-49408CEF5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1943-174B-4A82-A8CE-539D7FF2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4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AEE12-FD77-4C51-97E0-7BB2A1F2B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Inheritance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A69BE3-E86B-4233-BFA7-11AE78E40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814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AB20F-3928-4DC2-B575-2D93A424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Inheritance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069C35-C075-44D4-B883-C5FC5EFD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Java, it is possible to inherit attributes and methods from one class to another. We group the "inheritance concept" into two categories:</a:t>
            </a:r>
          </a:p>
          <a:p>
            <a:r>
              <a:rPr lang="en-US" dirty="0"/>
              <a:t>subclass (child) - the class that inherits from another class</a:t>
            </a:r>
          </a:p>
          <a:p>
            <a:r>
              <a:rPr lang="en-US" dirty="0"/>
              <a:t>superclass (parent) - the class being inherited from</a:t>
            </a:r>
          </a:p>
          <a:p>
            <a:pPr marL="0" indent="0">
              <a:buNone/>
            </a:pPr>
            <a:r>
              <a:rPr lang="en-US" dirty="0"/>
              <a:t>To inherit from a class, use the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keyword.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8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361FD-5651-44B8-AB52-6A8EA79D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19351"/>
            <a:ext cx="4051852" cy="721553"/>
          </a:xfrm>
        </p:spPr>
        <p:txBody>
          <a:bodyPr>
            <a:normAutofit fontScale="90000"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Inheritance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BEE251-1486-4532-A39E-FF43938A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19" y="1179443"/>
            <a:ext cx="2686878" cy="2809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the example below, the Car class (subclass) inherits the attributes and methods from the Vehicle class (superclass):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1361C4-226A-4DA0-8C88-ED837AFD8FF1}"/>
              </a:ext>
            </a:extLst>
          </p:cNvPr>
          <p:cNvSpPr txBox="1"/>
          <p:nvPr/>
        </p:nvSpPr>
        <p:spPr>
          <a:xfrm>
            <a:off x="4280452" y="331304"/>
            <a:ext cx="791154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Vehicle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protected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 </a:t>
            </a:r>
            <a:r>
              <a:rPr lang="es-CO" dirty="0" err="1"/>
              <a:t>brand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"Ford"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        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Vehicle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attribute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dirty="0">
                <a:solidFill>
                  <a:srgbClr val="0070C0"/>
                </a:solidFill>
              </a:rPr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honk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 {                    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Vehicle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Tuut</a:t>
            </a:r>
            <a:r>
              <a:rPr lang="es-CO" dirty="0">
                <a:solidFill>
                  <a:srgbClr val="00B050"/>
                </a:solidFill>
              </a:rPr>
              <a:t>, </a:t>
            </a:r>
            <a:r>
              <a:rPr lang="es-CO" dirty="0" err="1">
                <a:solidFill>
                  <a:srgbClr val="00B050"/>
                </a:solidFill>
              </a:rPr>
              <a:t>tuut</a:t>
            </a:r>
            <a:r>
              <a:rPr lang="es-CO" dirty="0">
                <a:solidFill>
                  <a:srgbClr val="00B050"/>
                </a:solidFill>
              </a:rPr>
              <a:t>!"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s-CO" dirty="0"/>
          </a:p>
          <a:p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/>
              <a:t> </a:t>
            </a:r>
            <a:r>
              <a:rPr lang="es-CO" dirty="0">
                <a:solidFill>
                  <a:srgbClr val="FF0000"/>
                </a:solidFill>
              </a:rPr>
              <a:t>Car</a:t>
            </a:r>
            <a:r>
              <a:rPr lang="es-CO" dirty="0"/>
              <a:t> </a:t>
            </a:r>
            <a:r>
              <a:rPr lang="es-CO" dirty="0" err="1">
                <a:solidFill>
                  <a:srgbClr val="0070C0"/>
                </a:solidFill>
              </a:rPr>
              <a:t>extends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Vehicle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private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 </a:t>
            </a:r>
            <a:r>
              <a:rPr lang="es-CO" dirty="0" err="1"/>
              <a:t>modelName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"Mustang"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s-CO" dirty="0"/>
              <a:t>  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Car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attribute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endParaRPr lang="es-CO" dirty="0"/>
          </a:p>
          <a:p>
            <a:r>
              <a:rPr lang="es-CO" dirty="0"/>
              <a:t>  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myCar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dirty="0"/>
              <a:t>    </a:t>
            </a:r>
            <a:r>
              <a:rPr lang="es-CO" dirty="0">
                <a:solidFill>
                  <a:srgbClr val="FF0000"/>
                </a:solidFill>
              </a:rPr>
              <a:t>Car</a:t>
            </a:r>
            <a:r>
              <a:rPr lang="es-CO" dirty="0"/>
              <a:t> </a:t>
            </a:r>
            <a:r>
              <a:rPr lang="es-CO" dirty="0" err="1"/>
              <a:t>myCar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>
                <a:solidFill>
                  <a:srgbClr val="FF0000"/>
                </a:solidFill>
              </a:rPr>
              <a:t>Car</a:t>
            </a:r>
            <a:r>
              <a:rPr lang="es-CO" dirty="0"/>
              <a:t>();</a:t>
            </a:r>
          </a:p>
          <a:p>
            <a:endParaRPr lang="es-CO" dirty="0"/>
          </a:p>
          <a:p>
            <a:r>
              <a:rPr lang="es-CO" dirty="0"/>
              <a:t>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honk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Vehicle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myCar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dirty="0"/>
              <a:t>    </a:t>
            </a:r>
            <a:r>
              <a:rPr lang="es-CO" dirty="0" err="1"/>
              <a:t>myCar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honk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endParaRPr lang="es-CO" dirty="0"/>
          </a:p>
          <a:p>
            <a:r>
              <a:rPr lang="es-CO" dirty="0"/>
              <a:t>  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Display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brand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attribute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Vehicle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and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modelName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Car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/>
              <a:t>(</a:t>
            </a:r>
            <a:r>
              <a:rPr lang="es-CO" dirty="0" err="1"/>
              <a:t>myCar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brand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" "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</a:t>
            </a:r>
            <a:r>
              <a:rPr lang="es-CO" dirty="0" err="1"/>
              <a:t>myCar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modelName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469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5AC81-90CC-4C78-81DE-509DDF4E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When To Use "Inheritance"?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FB88F-E1F3-4FD1-AF76-C7B3456B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It is useful for code reusability: reuse attributes and methods of an existing class when you create a new class.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12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372DB-5FBD-461B-8DF2-C647FDC7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final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Keyword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60BD0-E9DC-4615-9A07-6EB7853A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If you don't want other classes to inherit from a class, use the final keyword:</a:t>
            </a:r>
          </a:p>
          <a:p>
            <a:pPr marL="0" indent="0">
              <a:buNone/>
            </a:pPr>
            <a:r>
              <a:rPr lang="en-US" dirty="0"/>
              <a:t>If you try to access a </a:t>
            </a:r>
            <a:r>
              <a:rPr lang="en-US" dirty="0">
                <a:solidFill>
                  <a:srgbClr val="FF0000"/>
                </a:solidFill>
              </a:rPr>
              <a:t>final</a:t>
            </a:r>
            <a:r>
              <a:rPr lang="en-US" dirty="0"/>
              <a:t> class, Java will generate an error: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final class </a:t>
            </a:r>
            <a:r>
              <a:rPr lang="en-US" dirty="0">
                <a:solidFill>
                  <a:srgbClr val="FF0000"/>
                </a:solidFill>
              </a:rPr>
              <a:t>Vehicle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Car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Vehicle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36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316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Verdana</vt:lpstr>
      <vt:lpstr>Tema de Office</vt:lpstr>
      <vt:lpstr>Java Inheritance</vt:lpstr>
      <vt:lpstr>Java Inheritance</vt:lpstr>
      <vt:lpstr>Java Inheritance</vt:lpstr>
      <vt:lpstr>Why And When To Use "Inheritance"?</vt:lpstr>
      <vt:lpstr>The final Keyword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 Inheritance</dc:title>
  <dc:creator>jhonatan cagua herrera</dc:creator>
  <cp:lastModifiedBy>jhonatan cagua herrera</cp:lastModifiedBy>
  <cp:revision>6</cp:revision>
  <dcterms:created xsi:type="dcterms:W3CDTF">2022-08-08T11:41:03Z</dcterms:created>
  <dcterms:modified xsi:type="dcterms:W3CDTF">2022-08-09T08:46:00Z</dcterms:modified>
</cp:coreProperties>
</file>