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8B416-1C7C-4498-B776-CDAF37C0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47884C-EB90-49B3-9D84-3FE568C6D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39EE3-0882-4969-9693-7760B6D9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1AAA5-432E-4C76-AE73-A4E06CF5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A69BB-A521-4D79-88EB-05E449C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2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2C131-93E1-4C18-9BB3-ECB944A3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2665AB-6C4F-4846-93BD-DE9FEB75B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B00D12-6839-4E86-A182-176579EE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88F40-EB1B-44D6-896C-29702147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9A404-88A6-44AC-8677-52B055B9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4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23D8CB-8894-4184-85B6-C872C7A7E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9EC299-FD7E-4C6D-A7B9-C922A0D4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B5965-CC84-4E51-A676-16BAE129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E99DB3-099E-420B-B3E4-F442041D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0F5E7-FDB3-44CF-8AC6-5BEE353C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58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74C9A-1BAB-444A-B977-CA0F2250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7A5BD-5787-48B0-AE6A-4D7FA41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9D016-E2F7-492A-A605-A75EFC1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B5FFDB-2468-4746-AB8C-E0576CC4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7BB8F3-410D-472D-88DE-EF786628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05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2279B-C991-41EA-9E0F-7D8EE30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66E3B1-6E3F-40C1-8B9A-2FD05DFF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EECCE-7669-419E-B261-1A81C420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2EA06-838C-4157-9552-2AE2D56C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3923E-7199-4C13-936C-121A1E4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64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EE71-27AC-4275-8CDB-A6D0E0DA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3AE96-3EFD-4FF6-880B-E4E13C48E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D3AE2C-38A5-4A54-87A2-D46C3584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126F5-719B-4BC8-BF58-BF0242E8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99630-4F62-4B70-B05F-3EEA858C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A1ED01-27A4-4C57-893D-1B3699F5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79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BC0A4-2CEA-4C41-A178-2D59CBDD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6B828-F68C-4BCE-A45B-AD0E143A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621779-EA85-49F1-9C56-730B93F9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1CAE68-476F-4CC1-B4D8-564405C0D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1F34DF-C2B8-42F5-B12A-26D95D8A4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28C5AE-CB9F-48D3-966D-185D299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D21574-3B76-4347-9984-633A54B7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766B5-5633-4FB7-84EA-C0B75DF2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511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68F2C-F4DE-4535-86BD-B35379BA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59D2B3-30A6-4FCC-B348-5F9B64D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080639-064B-40BF-AEDA-AE9ED662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BF583E-09CF-4F83-B6EA-DB11107C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027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4F45A6-5A69-4238-B91B-FD0F1170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510302-D991-41EA-9ECA-97683DC5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F4223-B696-4D0A-ACCF-2821360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920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B1279-E178-45F1-9257-BAFBCC04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51B04-A5ED-4392-8010-B5599302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CE3054-B89D-40C0-966B-6822F5751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51274A-9F2F-43DF-AC53-79D20635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11FBE-1D3E-4397-8FCF-49F08639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82740-BEA4-4684-9744-3F60EADB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52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48439-CCEE-40C3-A4AC-ADEF3209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7FB80C-C82F-46CE-875D-007259E15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0EA293-09A9-47D1-BB7A-C46E41F36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F769E6-6FDF-4F1A-B3FE-2EEC5555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550E7B-2378-4CE0-8CB7-2B8C26E8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5967B-C416-4E46-964E-EEE12044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95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209AAE-465E-4288-8F81-8C8B8D20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3F4BF0-2940-44CA-BDAE-66F4EF4D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053BDC-05CF-49CA-BBBB-E3C78D482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4FC9-313E-4DCF-AE40-9531AE7C8BD2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B7B18F-7071-49BB-8874-2E6B509CE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F6D6C-CF9C-401F-A1BE-A12A094B3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F4283-BFFC-436E-A8D5-5CE092B69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84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B0D2-13F9-465F-B1C6-8EB0D7E4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Interface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94FA96-17D8-4204-BF36-2880854B6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82B1C-38E0-4FD7-9A71-6B7FCC71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09950-7841-4770-AC58-202F3C4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 to achieve abstraction in Java, is with interfaces.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is a completely "abstract class" that is used to group related methods with empty bodies.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86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37431-C9C0-41AA-8DA2-45627E95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9" y="425795"/>
            <a:ext cx="11181522" cy="6006410"/>
          </a:xfrm>
        </p:spPr>
        <p:txBody>
          <a:bodyPr/>
          <a:lstStyle/>
          <a:p>
            <a:pPr marL="0" indent="0">
              <a:buNone/>
            </a:pP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// interface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interface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Animal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public void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animalSound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(); // interface method (does not have a body)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public void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run</a:t>
            </a: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(); // interface method (does not have a body)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}</a:t>
            </a:r>
            <a:endParaRPr lang="es-CO" sz="2400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To access the interface methods, the interface must be "implemented" (</a:t>
            </a:r>
            <a:r>
              <a:rPr lang="en-US" dirty="0" err="1"/>
              <a:t>kinda</a:t>
            </a:r>
            <a:r>
              <a:rPr lang="en-US" dirty="0"/>
              <a:t> like inherited) by another class with the implements keyword (instead of extends). The body of the interface method is provided by the "implement" class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636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5E457-FDFA-4D10-9A57-139C547C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187" y="2134587"/>
            <a:ext cx="3415748" cy="774562"/>
          </a:xfrm>
        </p:spPr>
        <p:txBody>
          <a:bodyPr/>
          <a:lstStyle/>
          <a:p>
            <a:r>
              <a:rPr lang="es-MX" dirty="0" err="1"/>
              <a:t>Example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6B1DF-3C87-483C-B5C4-604C85F9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293756"/>
            <a:ext cx="11088757" cy="58832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Interface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interface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Animal</a:t>
            </a:r>
            <a:r>
              <a:rPr lang="es-CO" dirty="0"/>
              <a:t> 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animalSound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// interface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does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sleep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// interface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does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have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Pig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implements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Animal interface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Pig</a:t>
            </a:r>
            <a:r>
              <a:rPr lang="es-CO" dirty="0"/>
              <a:t> </a:t>
            </a:r>
            <a:r>
              <a:rPr lang="es-CO" dirty="0" err="1">
                <a:solidFill>
                  <a:srgbClr val="0070C0"/>
                </a:solidFill>
              </a:rPr>
              <a:t>implements</a:t>
            </a:r>
            <a:r>
              <a:rPr lang="es-CO" dirty="0"/>
              <a:t> </a:t>
            </a:r>
            <a:r>
              <a:rPr lang="es-CO" dirty="0">
                <a:solidFill>
                  <a:srgbClr val="FF0000"/>
                </a:solidFill>
              </a:rPr>
              <a:t>Animal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animalSound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animalSound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here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The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pig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says</a:t>
            </a:r>
            <a:r>
              <a:rPr lang="es-CO" dirty="0">
                <a:solidFill>
                  <a:srgbClr val="00B050"/>
                </a:solidFill>
              </a:rPr>
              <a:t>: </a:t>
            </a:r>
            <a:r>
              <a:rPr lang="es-CO" dirty="0" err="1">
                <a:solidFill>
                  <a:srgbClr val="00B050"/>
                </a:solidFill>
              </a:rPr>
              <a:t>wee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wee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sleep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sleep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here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Zzz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Pig</a:t>
            </a:r>
            <a:r>
              <a:rPr lang="es-CO" dirty="0"/>
              <a:t> </a:t>
            </a:r>
            <a:r>
              <a:rPr lang="es-CO" dirty="0" err="1"/>
              <a:t>myPig</a:t>
            </a:r>
            <a:r>
              <a:rPr lang="es-CO" dirty="0"/>
              <a:t> =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Pig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 //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Create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Pig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myPig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animalSound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myPig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sleep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41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DD03-EC40-4273-AD15-A3ACB304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Notes </a:t>
            </a:r>
            <a:r>
              <a:rPr lang="es-CO" dirty="0" err="1"/>
              <a:t>on</a:t>
            </a:r>
            <a:r>
              <a:rPr lang="es-CO" dirty="0"/>
              <a:t> Interfaces: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7A3DD-3924-44A1-9BA9-2BE2BB09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Like abstract classes, interfaces cannot be used to create objects (in the example above, it is not possible to create an "Animal" object in the </a:t>
            </a:r>
            <a:r>
              <a:rPr lang="en-US" dirty="0" err="1"/>
              <a:t>MyMainClass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Interface methods do not have a body - the body is provided by the "implement"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 implementation of an interface, you must override all of its methods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Interface methods are by default abstract and public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Interface attributes are by default public, static and final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interface cannot contain a constructor (as it cannot be used to create objects)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409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1339-773E-4FBA-87D8-7C9289C1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When To Use Interfaces?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48AD5-BBC2-49B2-B0EE-DAFFBB63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achieve security - hide certain details and only show the important details of an object (interface).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does not support "multiple inheritance" (a class can only inherit from one superclass). However, it can be achieved with interfaces, because the class can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multiple interfaces.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implement multiple interfaces, separate them with a comma (see example below).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774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D4BDE-6BB9-47F6-9F49-029C1012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Multiple</a:t>
            </a:r>
            <a:r>
              <a:rPr lang="es-CO" dirty="0"/>
              <a:t> 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FAEA0-2118-43BE-8B51-183269BB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implement multiple interfaces, separate them with a comma: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824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F664A-89CF-4B6B-BE74-73C68CDF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5329" y="185529"/>
            <a:ext cx="2676939" cy="1325563"/>
          </a:xfrm>
        </p:spPr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083D1-D0FA-4614-8C0A-2CB6FCD2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6" y="530087"/>
            <a:ext cx="9674088" cy="61357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interface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FirstInterface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myMethod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// interface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interface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SecondInterface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myOtherMethod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 // interface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method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DemoClass</a:t>
            </a:r>
            <a:r>
              <a:rPr lang="es-CO" dirty="0"/>
              <a:t> </a:t>
            </a:r>
            <a:r>
              <a:rPr lang="es-CO" dirty="0" err="1">
                <a:solidFill>
                  <a:srgbClr val="0070C0"/>
                </a:solidFill>
              </a:rPr>
              <a:t>implements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FirstInterface</a:t>
            </a:r>
            <a:r>
              <a:rPr lang="es-CO" dirty="0"/>
              <a:t>, </a:t>
            </a:r>
            <a:r>
              <a:rPr lang="es-CO" dirty="0" err="1">
                <a:solidFill>
                  <a:srgbClr val="FF0000"/>
                </a:solidFill>
              </a:rPr>
              <a:t>SecondInterface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>
                <a:solidFill>
                  <a:srgbClr val="0070C0"/>
                </a:solidFill>
              </a:rPr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myMethod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/>
              <a:t>.out.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Some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text</a:t>
            </a:r>
            <a:r>
              <a:rPr lang="es-CO" dirty="0">
                <a:solidFill>
                  <a:srgbClr val="00B050"/>
                </a:solidFill>
              </a:rPr>
              <a:t>.."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myOtherMethod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/>
              <a:t>.out.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</a:t>
            </a:r>
            <a:r>
              <a:rPr lang="es-CO" dirty="0" err="1">
                <a:solidFill>
                  <a:srgbClr val="00B050"/>
                </a:solidFill>
              </a:rPr>
              <a:t>Some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other</a:t>
            </a:r>
            <a:r>
              <a:rPr lang="es-CO" dirty="0">
                <a:solidFill>
                  <a:srgbClr val="00B050"/>
                </a:solidFill>
              </a:rPr>
              <a:t> </a:t>
            </a:r>
            <a:r>
              <a:rPr lang="es-CO" dirty="0" err="1">
                <a:solidFill>
                  <a:srgbClr val="00B050"/>
                </a:solidFill>
              </a:rPr>
              <a:t>text</a:t>
            </a:r>
            <a:r>
              <a:rPr lang="es-CO" dirty="0">
                <a:solidFill>
                  <a:srgbClr val="00B050"/>
                </a:solidFill>
              </a:rPr>
              <a:t>..."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DemoClass</a:t>
            </a:r>
            <a:r>
              <a:rPr lang="es-CO" dirty="0"/>
              <a:t> </a:t>
            </a:r>
            <a:r>
              <a:rPr lang="es-CO" dirty="0" err="1"/>
              <a:t>myObj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=</a:t>
            </a:r>
            <a:r>
              <a:rPr lang="es-CO" dirty="0"/>
              <a:t>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DemoClass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myMethod</a:t>
            </a:r>
            <a:r>
              <a:rPr lang="es-CO" dirty="0"/>
              <a:t>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myObj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myOtherMethod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369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562</Words>
  <Application>Microsoft Office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Wingdings</vt:lpstr>
      <vt:lpstr>Tema de Office</vt:lpstr>
      <vt:lpstr>Java Interface</vt:lpstr>
      <vt:lpstr>Java Interface</vt:lpstr>
      <vt:lpstr>Presentación de PowerPoint</vt:lpstr>
      <vt:lpstr>Example</vt:lpstr>
      <vt:lpstr>Notes on Interfaces:</vt:lpstr>
      <vt:lpstr>Why And When To Use Interfaces?</vt:lpstr>
      <vt:lpstr>Multiple Interfaces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Interface</dc:title>
  <dc:creator>jhonatan cagua herrera</dc:creator>
  <cp:lastModifiedBy>jhonatan cagua herrera</cp:lastModifiedBy>
  <cp:revision>7</cp:revision>
  <dcterms:created xsi:type="dcterms:W3CDTF">2022-08-10T07:12:58Z</dcterms:created>
  <dcterms:modified xsi:type="dcterms:W3CDTF">2022-08-10T07:53:02Z</dcterms:modified>
</cp:coreProperties>
</file>