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FD027-5156-4B05-9846-D58E0CEB6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BEDAC-056E-4FEE-9878-22F51A2CE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34D0A-B471-4E76-B7FC-F11EE632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56E83-7C88-449F-818B-E4A67F12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5AB1F-7122-475E-9FF6-D9A4CBF2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9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A139-F6C5-47C8-90F1-6C6E80B4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AB9AF7-D3C1-4476-8AA3-6854EB25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A38A8-F972-4958-9CD2-2A08C48F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91C8B-3898-46D8-9691-AB549400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0185B-7428-4BED-8FCE-0B5DBB2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5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7DE017-064B-45C8-9169-5D41272AC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A6872-5E6B-40E6-9C28-E7FE0091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C7AB7-1B80-467A-B9C5-9F905398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ED4A8-41AF-43F3-B754-B7A26817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0FF8A-D21B-4C93-8BC2-6D485936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2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1484-B792-4219-9870-054CE8C8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9F2BA-BA80-457A-8F20-7A470FA4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B5DC5-122E-438A-ABD6-A6F0D59D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2CFC1-C108-4F2B-BD14-F7DB47DD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388EB-63BB-49A0-98F7-94CFD158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48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5FBE-869C-484F-AAE0-9E8D550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D66AFE-28F6-47AD-84F7-2ACB1931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8B78D-2E93-4211-BEF7-82871E2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9A38F-0188-4045-9AFB-AB8D8DBB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0A9B6-8BB4-44A4-9FB8-4FCE912F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36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B749-E805-4821-B939-4932166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A5D8E-6081-419A-A441-5547CCD8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6492D-78A4-4F65-BEBF-AA461492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00F64-426E-4FB2-9412-6A6E95D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CFB5F-8EBA-45C2-8695-A121F44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3A56F0-629F-4C60-A918-E128323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0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0133D-5F3B-42B8-859C-E1726BE9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07FF5-7FD4-4BFC-8099-AE52B505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C49D5F-0820-4A5D-8701-05BCA37D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50BA93-C1F0-4B1D-8352-04E891801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8F9B61-2E0A-476E-A38C-979AE277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4B7207-D515-4E4F-97EF-D075004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74A643-CFA7-474C-A469-E2F04034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82A2D5-FAC0-4354-A9E5-9523F635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40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9D6F1-5BE7-49D9-876A-2DE9B868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24655-07E8-497A-9AE9-E499B828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E34C9B-2831-457F-8F6C-39346DD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C73B7-316B-4409-B35C-2EF36D3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29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274DCE-9CD2-4C49-A7FC-94A2458A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D8CE3C-503C-4A12-AF4D-C82791B9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E498CE-0140-48F4-B007-53CFB0B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9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A3671-3971-4A2A-AB41-74FFA407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876C4-985B-4B3A-B087-7E33E17A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CBA584-2E0C-4D29-9928-33539F84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F200C-E4D4-47A7-8B65-EA4B0E79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68D28-5E11-4AA5-9DED-F15A5E9E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8F30D-5942-4758-87DC-73F6ED70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6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D0940-D9B6-4496-A152-07BDD287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7299C4-B329-4E65-AF8C-4078FF49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512E6-50F4-4C81-88F8-D7F692A6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5A9791-C25F-4D65-9053-5459FEE6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66E86-00DC-4839-8200-0C4A7A68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79BE98-C814-42A4-B984-F94BF641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1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74F526-CB0E-4EF7-A6F6-EC80F12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8BB0D9-F699-4916-A0B7-DC61401C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4E078-6973-4FD9-95A1-8BF3B22FE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F1FD-8F77-4744-82C9-C5DA87044634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C2481-0D3C-4C11-8257-D5014BFA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0C14D-3290-436A-BFBE-0B81F3D8E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649C-D39D-49DE-B5B7-606051D5A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2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2C02F-9CD9-4224-9C5B-E96E8782B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User</a:t>
            </a:r>
            <a:r>
              <a:rPr lang="es-CO" dirty="0"/>
              <a:t> Input (Scanner)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EBEDB-930B-4CDA-8C68-55014888A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2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A2D5-F9AF-4188-BAB8-729DE16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User</a:t>
            </a:r>
            <a:r>
              <a:rPr lang="es-CO" dirty="0"/>
              <a:t> Input (Scanner)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BA673-A4D0-4A1F-AEC9-8CBB0FF5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  <a:r>
              <a:rPr lang="en-US" dirty="0"/>
              <a:t> class is used to get user input, and it is found in the 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use the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  <a:r>
              <a:rPr lang="en-US" dirty="0"/>
              <a:t> class, create an object of the class and use any of the available methods found in the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  <a:r>
              <a:rPr lang="en-US" dirty="0"/>
              <a:t> class documentation. In our example, we will use the </a:t>
            </a:r>
            <a:r>
              <a:rPr lang="en-US" dirty="0" err="1">
                <a:solidFill>
                  <a:srgbClr val="FF0000"/>
                </a:solidFill>
              </a:rPr>
              <a:t>nextLine</a:t>
            </a:r>
            <a:r>
              <a:rPr lang="en-US" dirty="0"/>
              <a:t>() method, which is used to read Strings: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690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E69F-AA70-4118-A4E1-15878C60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742BE-9F94-4D69-988D-2613F687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java.util.Scanner</a:t>
            </a:r>
            <a:r>
              <a:rPr lang="es-CO" dirty="0"/>
              <a:t>;  // </a:t>
            </a: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Scanner </a:t>
            </a:r>
            <a:r>
              <a:rPr lang="es-CO" dirty="0" err="1"/>
              <a:t>class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>
                <a:solidFill>
                  <a:srgbClr val="FF0000"/>
                </a:solidFill>
              </a:rPr>
              <a:t>Scanner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Scanner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FF0000"/>
                </a:solidFill>
              </a:rPr>
              <a:t>System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/>
              <a:t>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s-CO" dirty="0"/>
              <a:t>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 Scanner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/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Enter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username</a:t>
            </a:r>
            <a:r>
              <a:rPr lang="es-CO" dirty="0">
                <a:solidFill>
                  <a:srgbClr val="00B050"/>
                </a:solidFill>
              </a:rPr>
              <a:t>");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</a:t>
            </a:r>
            <a:r>
              <a:rPr lang="es-CO" dirty="0" err="1"/>
              <a:t>userName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nextLine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Read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input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Username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is</a:t>
            </a:r>
            <a:r>
              <a:rPr lang="es-CO" dirty="0">
                <a:solidFill>
                  <a:srgbClr val="00B050"/>
                </a:solidFill>
              </a:rPr>
              <a:t>: "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userName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  // Output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input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69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7AD7-2465-4B7F-81E5-045B005E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721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D8C32-0B87-4809-B389-0EC82F31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846"/>
            <a:ext cx="9962322" cy="67372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read other types, look at the table below: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8BBF90-0D84-4594-A6B2-F50DA01E8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9379"/>
              </p:ext>
            </p:extLst>
          </p:nvPr>
        </p:nvGraphicFramePr>
        <p:xfrm>
          <a:off x="3193775" y="1712567"/>
          <a:ext cx="5022573" cy="4780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739">
                  <a:extLst>
                    <a:ext uri="{9D8B030D-6E8A-4147-A177-3AD203B41FA5}">
                      <a16:colId xmlns:a16="http://schemas.microsoft.com/office/drawing/2014/main" val="4004969624"/>
                    </a:ext>
                  </a:extLst>
                </a:gridCol>
                <a:gridCol w="2929834">
                  <a:extLst>
                    <a:ext uri="{9D8B030D-6E8A-4147-A177-3AD203B41FA5}">
                      <a16:colId xmlns:a16="http://schemas.microsoft.com/office/drawing/2014/main" val="2512308655"/>
                    </a:ext>
                  </a:extLst>
                </a:gridCol>
              </a:tblGrid>
              <a:tr h="261504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s-CO" sz="16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s-CO" sz="16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25623899"/>
                  </a:ext>
                </a:extLst>
              </a:tr>
              <a:tr h="690372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nextBoolean()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Reads a </a:t>
                      </a:r>
                      <a:r>
                        <a:rPr lang="en-US" sz="1600" u="none" strike="noStrike" dirty="0" err="1">
                          <a:effectLst/>
                        </a:rPr>
                        <a:t>boolean</a:t>
                      </a:r>
                      <a:r>
                        <a:rPr lang="en-US" sz="1600" u="none" strike="noStrike" dirty="0">
                          <a:effectLst/>
                        </a:rPr>
                        <a:t> value from the 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1054464690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nextByte()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Reads a byte value from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188765433"/>
                  </a:ext>
                </a:extLst>
              </a:tr>
              <a:tr h="690372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nextDouble()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Reads a double value from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229529583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nextFloat()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Reads a float value from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1794749786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nextInt()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Reads a int value from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4270368016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nextLine()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Reads a String value from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1476084214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nextLong()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Reads a long value from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875350232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l" fontAlgn="t"/>
                      <a:r>
                        <a:rPr lang="es-CO" sz="1600" u="none" strike="noStrike">
                          <a:effectLst/>
                        </a:rPr>
                        <a:t>nextShort()</a:t>
                      </a:r>
                      <a:endParaRPr lang="es-CO" sz="16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Reads a short value from the 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229716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1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B3DBF-997B-4A89-9097-0F43CC3C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54" y="0"/>
            <a:ext cx="4995328" cy="575777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8954C-55B3-466C-B3EA-7936867C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055" y="686835"/>
            <a:ext cx="4995327" cy="6313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700" dirty="0" err="1">
                <a:solidFill>
                  <a:srgbClr val="0070C0"/>
                </a:solidFill>
              </a:rPr>
              <a:t>import</a:t>
            </a:r>
            <a:r>
              <a:rPr lang="es-CO" sz="1700" dirty="0"/>
              <a:t> </a:t>
            </a:r>
            <a:r>
              <a:rPr lang="es-CO" sz="1700" dirty="0" err="1"/>
              <a:t>java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 err="1"/>
              <a:t>util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 err="1">
                <a:solidFill>
                  <a:srgbClr val="FF0000"/>
                </a:solidFill>
              </a:rPr>
              <a:t>Scanner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s-CO" sz="1700" dirty="0"/>
          </a:p>
          <a:p>
            <a:pPr marL="0" indent="0">
              <a:buNone/>
            </a:pPr>
            <a:r>
              <a:rPr lang="es-CO" sz="1700" dirty="0" err="1">
                <a:solidFill>
                  <a:srgbClr val="0070C0"/>
                </a:solidFill>
              </a:rPr>
              <a:t>class</a:t>
            </a:r>
            <a:r>
              <a:rPr lang="es-CO" sz="1700" dirty="0"/>
              <a:t> </a:t>
            </a:r>
            <a:r>
              <a:rPr lang="es-CO" sz="1700" dirty="0" err="1">
                <a:solidFill>
                  <a:srgbClr val="FF0000"/>
                </a:solidFill>
              </a:rPr>
              <a:t>Main</a:t>
            </a:r>
            <a:r>
              <a:rPr lang="es-CO" sz="1700" dirty="0"/>
              <a:t> 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1700" dirty="0"/>
              <a:t>  </a:t>
            </a:r>
            <a:r>
              <a:rPr lang="es-CO" sz="1700" dirty="0" err="1">
                <a:solidFill>
                  <a:srgbClr val="0070C0"/>
                </a:solidFill>
              </a:rPr>
              <a:t>public</a:t>
            </a:r>
            <a:r>
              <a:rPr lang="es-CO" sz="1700" dirty="0">
                <a:solidFill>
                  <a:srgbClr val="0070C0"/>
                </a:solidFill>
              </a:rPr>
              <a:t> </a:t>
            </a:r>
            <a:r>
              <a:rPr lang="es-CO" sz="1700" dirty="0" err="1">
                <a:solidFill>
                  <a:srgbClr val="0070C0"/>
                </a:solidFill>
              </a:rPr>
              <a:t>static</a:t>
            </a:r>
            <a:r>
              <a:rPr lang="es-CO" sz="1700" dirty="0">
                <a:solidFill>
                  <a:srgbClr val="0070C0"/>
                </a:solidFill>
              </a:rPr>
              <a:t> </a:t>
            </a:r>
            <a:r>
              <a:rPr lang="es-CO" sz="1700" dirty="0" err="1">
                <a:solidFill>
                  <a:srgbClr val="0070C0"/>
                </a:solidFill>
              </a:rPr>
              <a:t>void</a:t>
            </a:r>
            <a:r>
              <a:rPr lang="es-CO" sz="1700" dirty="0">
                <a:solidFill>
                  <a:srgbClr val="0070C0"/>
                </a:solidFill>
              </a:rPr>
              <a:t> </a:t>
            </a:r>
            <a:r>
              <a:rPr lang="es-CO" sz="1700" dirty="0" err="1">
                <a:solidFill>
                  <a:srgbClr val="FF0000"/>
                </a:solidFill>
              </a:rPr>
              <a:t>main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700" dirty="0" err="1">
                <a:solidFill>
                  <a:srgbClr val="FF0000"/>
                </a:solidFill>
              </a:rPr>
              <a:t>String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1700" dirty="0"/>
              <a:t> </a:t>
            </a:r>
            <a:r>
              <a:rPr lang="es-CO" sz="1700" dirty="0" err="1"/>
              <a:t>args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1700" dirty="0"/>
              <a:t>    Scanner </a:t>
            </a:r>
            <a:r>
              <a:rPr lang="es-CO" sz="1700" dirty="0" err="1"/>
              <a:t>myObj</a:t>
            </a:r>
            <a:r>
              <a:rPr lang="es-CO" sz="1700" dirty="0"/>
              <a:t> </a:t>
            </a:r>
            <a:r>
              <a:rPr lang="es-CO" sz="1700" dirty="0">
                <a:solidFill>
                  <a:srgbClr val="C00000"/>
                </a:solidFill>
              </a:rPr>
              <a:t>=</a:t>
            </a:r>
            <a:r>
              <a:rPr lang="es-CO" sz="1700" dirty="0"/>
              <a:t> new </a:t>
            </a:r>
            <a:r>
              <a:rPr lang="es-CO" sz="1700" dirty="0">
                <a:solidFill>
                  <a:srgbClr val="FF0000"/>
                </a:solidFill>
              </a:rPr>
              <a:t>Scanner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700" dirty="0">
                <a:solidFill>
                  <a:srgbClr val="FF0000"/>
                </a:solidFill>
              </a:rPr>
              <a:t>System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/>
              <a:t>in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FF0000"/>
                </a:solidFill>
              </a:rPr>
              <a:t>System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 err="1"/>
              <a:t>out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 err="1">
                <a:solidFill>
                  <a:srgbClr val="FF0000"/>
                </a:solidFill>
              </a:rPr>
              <a:t>println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700" dirty="0">
                <a:solidFill>
                  <a:srgbClr val="00B050"/>
                </a:solidFill>
              </a:rPr>
              <a:t>"</a:t>
            </a:r>
            <a:r>
              <a:rPr lang="es-CO" sz="1700" dirty="0" err="1">
                <a:solidFill>
                  <a:srgbClr val="00B050"/>
                </a:solidFill>
              </a:rPr>
              <a:t>Enter</a:t>
            </a:r>
            <a:r>
              <a:rPr lang="es-CO" sz="1700" dirty="0">
                <a:solidFill>
                  <a:srgbClr val="00B050"/>
                </a:solidFill>
              </a:rPr>
              <a:t> </a:t>
            </a:r>
            <a:r>
              <a:rPr lang="es-CO" sz="1700" dirty="0" err="1">
                <a:solidFill>
                  <a:srgbClr val="00B050"/>
                </a:solidFill>
              </a:rPr>
              <a:t>name</a:t>
            </a:r>
            <a:r>
              <a:rPr lang="es-CO" sz="1700" dirty="0">
                <a:solidFill>
                  <a:srgbClr val="00B050"/>
                </a:solidFill>
              </a:rPr>
              <a:t>, </a:t>
            </a:r>
            <a:r>
              <a:rPr lang="es-CO" sz="1700" dirty="0" err="1">
                <a:solidFill>
                  <a:srgbClr val="00B050"/>
                </a:solidFill>
              </a:rPr>
              <a:t>age</a:t>
            </a:r>
            <a:r>
              <a:rPr lang="es-CO" sz="1700" dirty="0">
                <a:solidFill>
                  <a:srgbClr val="00B050"/>
                </a:solidFill>
              </a:rPr>
              <a:t> and </a:t>
            </a:r>
            <a:r>
              <a:rPr lang="es-CO" sz="1700" dirty="0" err="1">
                <a:solidFill>
                  <a:srgbClr val="00B050"/>
                </a:solidFill>
              </a:rPr>
              <a:t>salary</a:t>
            </a:r>
            <a:r>
              <a:rPr lang="es-CO" sz="1700" dirty="0">
                <a:solidFill>
                  <a:srgbClr val="00B050"/>
                </a:solidFill>
              </a:rPr>
              <a:t>:"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 input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FF0000"/>
                </a:solidFill>
              </a:rPr>
              <a:t>String</a:t>
            </a:r>
            <a:r>
              <a:rPr lang="es-CO" sz="1700" dirty="0"/>
              <a:t> </a:t>
            </a:r>
            <a:r>
              <a:rPr lang="es-CO" sz="1700" dirty="0" err="1"/>
              <a:t>name</a:t>
            </a:r>
            <a:r>
              <a:rPr lang="es-CO" sz="1700" dirty="0"/>
              <a:t> </a:t>
            </a:r>
            <a:r>
              <a:rPr lang="es-CO" sz="1700" dirty="0">
                <a:solidFill>
                  <a:srgbClr val="C00000"/>
                </a:solidFill>
              </a:rPr>
              <a:t>=</a:t>
            </a:r>
            <a:r>
              <a:rPr lang="es-CO" sz="1700" dirty="0"/>
              <a:t> </a:t>
            </a:r>
            <a:r>
              <a:rPr lang="es-CO" sz="1700" dirty="0" err="1"/>
              <a:t>myObj.</a:t>
            </a:r>
            <a:r>
              <a:rPr lang="es-CO" sz="1700" dirty="0" err="1">
                <a:solidFill>
                  <a:srgbClr val="FF0000"/>
                </a:solidFill>
              </a:rPr>
              <a:t>nextLine</a:t>
            </a:r>
            <a:r>
              <a:rPr lang="es-CO" sz="1700" dirty="0"/>
              <a:t>();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Numerical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 input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0070C0"/>
                </a:solidFill>
              </a:rPr>
              <a:t>int</a:t>
            </a:r>
            <a:r>
              <a:rPr lang="es-CO" sz="1700" dirty="0"/>
              <a:t> </a:t>
            </a:r>
            <a:r>
              <a:rPr lang="es-CO" sz="1700" dirty="0" err="1"/>
              <a:t>age</a:t>
            </a:r>
            <a:r>
              <a:rPr lang="es-CO" sz="1700" dirty="0"/>
              <a:t> </a:t>
            </a:r>
            <a:r>
              <a:rPr lang="es-CO" sz="1700" dirty="0">
                <a:solidFill>
                  <a:srgbClr val="C00000"/>
                </a:solidFill>
              </a:rPr>
              <a:t>=</a:t>
            </a:r>
            <a:r>
              <a:rPr lang="es-CO" sz="1700" dirty="0"/>
              <a:t> </a:t>
            </a:r>
            <a:r>
              <a:rPr lang="es-CO" sz="1700" dirty="0" err="1"/>
              <a:t>myObj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 err="1">
                <a:solidFill>
                  <a:srgbClr val="FF0000"/>
                </a:solidFill>
              </a:rPr>
              <a:t>nextInt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0070C0"/>
                </a:solidFill>
              </a:rPr>
              <a:t>double</a:t>
            </a:r>
            <a:r>
              <a:rPr lang="es-CO" sz="1700" dirty="0"/>
              <a:t> </a:t>
            </a:r>
            <a:r>
              <a:rPr lang="es-CO" sz="1700" dirty="0" err="1"/>
              <a:t>salary</a:t>
            </a:r>
            <a:r>
              <a:rPr lang="es-CO" sz="1700" dirty="0"/>
              <a:t> </a:t>
            </a:r>
            <a:r>
              <a:rPr lang="es-CO" sz="1700" dirty="0">
                <a:solidFill>
                  <a:srgbClr val="C00000"/>
                </a:solidFill>
              </a:rPr>
              <a:t>=</a:t>
            </a:r>
            <a:r>
              <a:rPr lang="es-CO" sz="1700" dirty="0"/>
              <a:t> </a:t>
            </a:r>
            <a:r>
              <a:rPr lang="es-CO" sz="1700" dirty="0" err="1"/>
              <a:t>myObj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700" dirty="0" err="1">
                <a:solidFill>
                  <a:srgbClr val="FF0000"/>
                </a:solidFill>
              </a:rPr>
              <a:t>nextDouble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// Output input 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700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es-CO" sz="17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FF0000"/>
                </a:solidFill>
              </a:rPr>
              <a:t>System</a:t>
            </a:r>
            <a:r>
              <a:rPr lang="es-CO" sz="1700" dirty="0" err="1"/>
              <a:t>.out.</a:t>
            </a:r>
            <a:r>
              <a:rPr lang="es-CO" sz="1700" dirty="0" err="1">
                <a:solidFill>
                  <a:srgbClr val="FF0000"/>
                </a:solidFill>
              </a:rPr>
              <a:t>println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700" dirty="0">
                <a:solidFill>
                  <a:srgbClr val="00B050"/>
                </a:solidFill>
              </a:rPr>
              <a:t>"</a:t>
            </a:r>
            <a:r>
              <a:rPr lang="es-CO" sz="1700" dirty="0" err="1">
                <a:solidFill>
                  <a:srgbClr val="00B050"/>
                </a:solidFill>
              </a:rPr>
              <a:t>Name</a:t>
            </a:r>
            <a:r>
              <a:rPr lang="es-CO" sz="1700" dirty="0">
                <a:solidFill>
                  <a:srgbClr val="00B050"/>
                </a:solidFill>
              </a:rPr>
              <a:t>: "</a:t>
            </a:r>
            <a:r>
              <a:rPr lang="es-CO" sz="1700" dirty="0"/>
              <a:t> </a:t>
            </a:r>
            <a:r>
              <a:rPr lang="es-CO" sz="1700" dirty="0">
                <a:solidFill>
                  <a:srgbClr val="C00000"/>
                </a:solidFill>
              </a:rPr>
              <a:t>+</a:t>
            </a:r>
            <a:r>
              <a:rPr lang="es-CO" sz="1700" dirty="0"/>
              <a:t> </a:t>
            </a:r>
            <a:r>
              <a:rPr lang="es-CO" sz="1700" dirty="0" err="1"/>
              <a:t>name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FF0000"/>
                </a:solidFill>
              </a:rPr>
              <a:t>System</a:t>
            </a:r>
            <a:r>
              <a:rPr lang="es-CO" sz="1700" dirty="0" err="1"/>
              <a:t>.out.</a:t>
            </a:r>
            <a:r>
              <a:rPr lang="es-CO" sz="1700" dirty="0" err="1">
                <a:solidFill>
                  <a:srgbClr val="FF0000"/>
                </a:solidFill>
              </a:rPr>
              <a:t>println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700" dirty="0">
                <a:solidFill>
                  <a:srgbClr val="00B050"/>
                </a:solidFill>
              </a:rPr>
              <a:t>"Age: </a:t>
            </a:r>
            <a:r>
              <a:rPr lang="es-CO" sz="1700" dirty="0"/>
              <a:t>" </a:t>
            </a:r>
            <a:r>
              <a:rPr lang="es-CO" sz="1700" dirty="0">
                <a:solidFill>
                  <a:srgbClr val="C00000"/>
                </a:solidFill>
              </a:rPr>
              <a:t>+</a:t>
            </a:r>
            <a:r>
              <a:rPr lang="es-CO" sz="1700" dirty="0"/>
              <a:t> </a:t>
            </a:r>
            <a:r>
              <a:rPr lang="es-CO" sz="1700" dirty="0" err="1"/>
              <a:t>age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700" dirty="0"/>
              <a:t>    </a:t>
            </a:r>
            <a:r>
              <a:rPr lang="es-CO" sz="1700" dirty="0" err="1">
                <a:solidFill>
                  <a:srgbClr val="FF0000"/>
                </a:solidFill>
              </a:rPr>
              <a:t>System</a:t>
            </a:r>
            <a:r>
              <a:rPr lang="es-CO" sz="1700" dirty="0" err="1"/>
              <a:t>.out.</a:t>
            </a:r>
            <a:r>
              <a:rPr lang="es-CO" sz="1700" dirty="0" err="1">
                <a:solidFill>
                  <a:srgbClr val="FF0000"/>
                </a:solidFill>
              </a:rPr>
              <a:t>println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700" dirty="0">
                <a:solidFill>
                  <a:srgbClr val="00B050"/>
                </a:solidFill>
              </a:rPr>
              <a:t>"</a:t>
            </a:r>
            <a:r>
              <a:rPr lang="es-CO" sz="1700" dirty="0" err="1">
                <a:solidFill>
                  <a:srgbClr val="00B050"/>
                </a:solidFill>
              </a:rPr>
              <a:t>Salary</a:t>
            </a:r>
            <a:r>
              <a:rPr lang="es-CO" sz="1700" dirty="0">
                <a:solidFill>
                  <a:srgbClr val="00B050"/>
                </a:solidFill>
              </a:rPr>
              <a:t>: " </a:t>
            </a:r>
            <a:r>
              <a:rPr lang="es-CO" sz="1700" dirty="0">
                <a:solidFill>
                  <a:srgbClr val="C00000"/>
                </a:solidFill>
              </a:rPr>
              <a:t>+</a:t>
            </a:r>
            <a:r>
              <a:rPr lang="es-CO" sz="1700" dirty="0"/>
              <a:t> </a:t>
            </a:r>
            <a:r>
              <a:rPr lang="es-CO" sz="1700" dirty="0" err="1"/>
              <a:t>salary</a:t>
            </a: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17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960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378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Tema de Office</vt:lpstr>
      <vt:lpstr>Java User Input (Scanner)</vt:lpstr>
      <vt:lpstr>Java User Input (Scanner)</vt:lpstr>
      <vt:lpstr>Example</vt:lpstr>
      <vt:lpstr>Input Types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User Input (Scanner)</dc:title>
  <dc:creator>jhonatan cagua herrera</dc:creator>
  <cp:lastModifiedBy>jhonatan cagua herrera</cp:lastModifiedBy>
  <cp:revision>6</cp:revision>
  <dcterms:created xsi:type="dcterms:W3CDTF">2022-08-10T12:47:51Z</dcterms:created>
  <dcterms:modified xsi:type="dcterms:W3CDTF">2022-08-10T13:35:27Z</dcterms:modified>
</cp:coreProperties>
</file>