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100E-3DD9-44CB-971C-53152995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F5A7E-1E01-4AF3-9FB8-2B145A2E0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BB4F7-B694-4123-B16C-77AA50B1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64804-E47F-480D-8C43-9D142E31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98806-D92A-4782-B8EF-E9D707AA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1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40657-59D2-428C-B69C-82028E38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B9A833-9C57-4A8E-A951-875205840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F1802-AF91-4F22-8ECF-A38EC62F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A3AA8-B49B-4ED2-AEE1-D16A1E90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D3047-0D8E-41D7-BF9E-EB2B5E1B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0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AA7090-EED9-4F03-A8CA-80E9FB42C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576A0-74D3-4494-B7CD-163893C4F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3E17F-5C5D-424D-8496-E2CC7578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73440-4E76-450F-9178-54AB8B8F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9715C-CDD4-45FB-BCF4-5B54FA3C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5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D39C-6072-4295-B585-AAFFEFD7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789C8-6AAD-48F5-ADB4-26F04236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DB38-E386-4D9F-9E56-612BB1E2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7B1BB-FDFE-444F-A192-CAF0260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06C0D4-7EF4-4223-AB35-13F15327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97E54-F961-4EA3-A8E4-1B7CAC7E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3FA74-5350-4B29-8420-7D35BACF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BD8E8-2F13-4F21-BCFC-95A3B181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7EDFB-CD47-4024-9607-08DAAD20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3537D-01E5-4174-B12C-9B18373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34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1500-2EE3-44E1-AE17-85835FE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FE6E6-11EC-4089-96EB-B8AEA20B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B9C06E-AB86-41B8-AF28-F1DCDD9E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E6951-50FA-4B04-82EF-B3140004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2A198A-27ED-4C20-B2D9-D3A1672A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44156-0072-46CB-834A-EA4FF784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5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27D0D-E7E4-43E6-8AFF-AADC0115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B435D-2EDD-410D-BBED-4218C80F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43037-307F-4194-9956-EF4F93C42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5E5F0D-1294-4905-97B0-0CD6BDC6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9B6316-1C72-4DC1-AE27-9A041C29E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C7C8A0-516F-4211-9A3A-A6CE5D08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450F70-9A9C-4183-B256-5FF7541B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84E07F-A989-4F8A-943E-94208D39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36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66BDD-3C5B-4AD2-A936-85DD006F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CBF7A1-F713-4674-A6C4-7850E044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C796BA-2252-41C1-9DFF-726D725E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FFE48F-6A4F-4AFC-8DDB-9768D85D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65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AB7682-238E-414C-AB14-DB708582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7241E6-0D2D-4954-8217-1A15A1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5A9CE-CC38-4B45-9B64-A6E1A3C0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69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FE6BD-9132-40C8-9597-753EC9D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55858-6642-42D0-A1D4-E134E289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678D1-B662-4ED8-A13A-85889ABE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907BC-D77B-49E2-B1F0-DE8F744F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5A979-751F-49E0-A82A-95B67BD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8C1DD-99E9-41FC-BAFD-C9D8B02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5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E209-1151-45E1-A7B5-F841A75C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05162C-1247-4F98-95A6-36E9672C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FF12A-FC65-4D31-8352-630B1D71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29929-3408-4934-97CD-C1CF819A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41317-B57D-473B-8D97-7A06A6A2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1C15A-BDFA-4D9A-98E0-AE530323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6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B455FF-5C10-44B6-A65B-A989D53B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ED57B-7272-44C5-8CEB-E6954327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66183-1F53-453F-BD6E-42BC6FF1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384C-1249-43B5-91BB-4B1B65C1F8E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96B68-F235-43EE-87DD-C75222F76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A9D93-B9BB-4BED-A794-237C370A4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614-D8FD-403D-801D-1AAD80FC6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7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FD083-A52E-476B-B3C9-13F4F02C3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Classes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43221-52E1-414D-A0B0-74569E960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7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9B43-DD4D-415B-828C-B0B5BF9C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158266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s-CO" dirty="0"/>
              <a:t>Java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Classes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27A9D-A0F2-4C4C-A020-0807FA01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861391"/>
            <a:ext cx="10903226" cy="53155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Wrapper classes provide a way to use primitive data types (int, </a:t>
            </a:r>
            <a:r>
              <a:rPr lang="en-US" dirty="0" err="1"/>
              <a:t>boolean</a:t>
            </a:r>
            <a:r>
              <a:rPr lang="en-US" dirty="0"/>
              <a:t>, etc..) as objects.</a:t>
            </a:r>
          </a:p>
          <a:p>
            <a:pPr marL="0" indent="0">
              <a:buNone/>
            </a:pPr>
            <a:r>
              <a:rPr lang="en-US" dirty="0"/>
              <a:t>The table below shows the primitive type and the equivalent wrapper class: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4F772-FCED-4C2F-AF45-F45004C8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4700"/>
              </p:ext>
            </p:extLst>
          </p:nvPr>
        </p:nvGraphicFramePr>
        <p:xfrm>
          <a:off x="3203713" y="2488513"/>
          <a:ext cx="5009322" cy="41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9234">
                  <a:extLst>
                    <a:ext uri="{9D8B030D-6E8A-4147-A177-3AD203B41FA5}">
                      <a16:colId xmlns:a16="http://schemas.microsoft.com/office/drawing/2014/main" val="3429719810"/>
                    </a:ext>
                  </a:extLst>
                </a:gridCol>
                <a:gridCol w="2720088">
                  <a:extLst>
                    <a:ext uri="{9D8B030D-6E8A-4147-A177-3AD203B41FA5}">
                      <a16:colId xmlns:a16="http://schemas.microsoft.com/office/drawing/2014/main" val="865916806"/>
                    </a:ext>
                  </a:extLst>
                </a:gridCol>
              </a:tblGrid>
              <a:tr h="490200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Primitive Data Type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Wrapper Class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66110714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byte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Byte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723874895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short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Short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785286895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int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Integer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1226051826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long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Long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1123381230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float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Float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77273546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double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Double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2079726741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boolean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Boolean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711543221"/>
                  </a:ext>
                </a:extLst>
              </a:tr>
              <a:tr h="422326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char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 dirty="0" err="1">
                          <a:effectLst/>
                        </a:rPr>
                        <a:t>Character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92846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52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419E8-AB05-4182-A8D2-1B873F67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Classes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B9ECF-1FDC-4D89-8A3C-308135D5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4864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 you must use wrapper classes, for example when working with Collection objects, such as </a:t>
            </a:r>
            <a:r>
              <a:rPr lang="en-US" dirty="0" err="1"/>
              <a:t>ArrayList</a:t>
            </a:r>
            <a:r>
              <a:rPr lang="en-US" dirty="0"/>
              <a:t>, where primitive types cannot be used (the list can only store objects):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myNumbers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&gt;(); // Invalid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myNumbers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&gt;(); // Valid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78EA9-E7BB-4548-908A-5D0718D2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219351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Creating</a:t>
            </a:r>
            <a:r>
              <a:rPr lang="es-CO" dirty="0"/>
              <a:t>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Objects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B83A4-5C56-4DFE-BE22-33F842E6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391478"/>
            <a:ext cx="10677939" cy="54665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a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, use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instead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primitive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.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get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, </a:t>
            </a:r>
            <a:r>
              <a:rPr lang="es-CO" dirty="0" err="1"/>
              <a:t>you</a:t>
            </a:r>
            <a:r>
              <a:rPr lang="es-CO" dirty="0"/>
              <a:t> can </a:t>
            </a:r>
            <a:r>
              <a:rPr lang="es-CO" dirty="0" err="1"/>
              <a:t>just</a:t>
            </a:r>
            <a:r>
              <a:rPr lang="es-CO" dirty="0"/>
              <a:t> </a:t>
            </a:r>
            <a:r>
              <a:rPr lang="es-CO" dirty="0" err="1"/>
              <a:t>print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Integer</a:t>
            </a:r>
            <a:r>
              <a:rPr lang="es-CO" dirty="0"/>
              <a:t> </a:t>
            </a:r>
            <a:r>
              <a:rPr lang="es-CO" dirty="0" err="1"/>
              <a:t>myInt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Double</a:t>
            </a:r>
            <a:r>
              <a:rPr lang="es-CO" dirty="0"/>
              <a:t> </a:t>
            </a:r>
            <a:r>
              <a:rPr lang="es-CO" dirty="0" err="1"/>
              <a:t>myDouble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5.99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Character</a:t>
            </a:r>
            <a:r>
              <a:rPr lang="es-CO" dirty="0"/>
              <a:t> </a:t>
            </a:r>
            <a:r>
              <a:rPr lang="es-CO" dirty="0" err="1"/>
              <a:t>myChar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'A'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myInt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myDouble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myChar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209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474F-DEE3-4BE7-8C98-1117B9D1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Creating</a:t>
            </a:r>
            <a:r>
              <a:rPr lang="es-CO" dirty="0"/>
              <a:t>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Objects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12963-AA25-4125-9E38-0FAAD6D8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you're now working with objects, you can use certain methods to get information about the specific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following methods are used to get the value associated with the corresponding wrapper object: </a:t>
            </a:r>
            <a:r>
              <a:rPr lang="en-US" dirty="0" err="1"/>
              <a:t>intValue</a:t>
            </a:r>
            <a:r>
              <a:rPr lang="en-US" dirty="0"/>
              <a:t>(), </a:t>
            </a:r>
            <a:r>
              <a:rPr lang="en-US" dirty="0" err="1"/>
              <a:t>byteValue</a:t>
            </a:r>
            <a:r>
              <a:rPr lang="en-US" dirty="0"/>
              <a:t>(), </a:t>
            </a:r>
            <a:r>
              <a:rPr lang="en-US" dirty="0" err="1"/>
              <a:t>shortValue</a:t>
            </a:r>
            <a:r>
              <a:rPr lang="en-US" dirty="0"/>
              <a:t>(), </a:t>
            </a:r>
            <a:r>
              <a:rPr lang="en-US" dirty="0" err="1"/>
              <a:t>longValue</a:t>
            </a:r>
            <a:r>
              <a:rPr lang="en-US" dirty="0"/>
              <a:t>(), </a:t>
            </a:r>
            <a:r>
              <a:rPr lang="en-US" dirty="0" err="1"/>
              <a:t>floatValue</a:t>
            </a:r>
            <a:r>
              <a:rPr lang="en-US" dirty="0"/>
              <a:t>(), </a:t>
            </a:r>
            <a:r>
              <a:rPr lang="en-US" dirty="0" err="1"/>
              <a:t>doubleValue</a:t>
            </a:r>
            <a:r>
              <a:rPr lang="en-US" dirty="0"/>
              <a:t>(), </a:t>
            </a:r>
            <a:r>
              <a:rPr lang="en-US" dirty="0" err="1"/>
              <a:t>charValue</a:t>
            </a:r>
            <a:r>
              <a:rPr lang="en-US" dirty="0"/>
              <a:t>(), </a:t>
            </a:r>
            <a:r>
              <a:rPr lang="en-US" dirty="0" err="1"/>
              <a:t>booleanValue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9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474F-DEE3-4BE7-8C98-1117B9D1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Creating</a:t>
            </a:r>
            <a:r>
              <a:rPr lang="es-CO" dirty="0"/>
              <a:t>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Objects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12963-AA25-4125-9E38-0FAAD6D8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4857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example will output the same result as the example above: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static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[] </a:t>
            </a:r>
            <a:r>
              <a:rPr lang="es-CO" dirty="0" err="1"/>
              <a:t>args</a:t>
            </a:r>
            <a:r>
              <a:rPr lang="es-CO" dirty="0"/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Integer</a:t>
            </a:r>
            <a:r>
              <a:rPr lang="es-CO" dirty="0"/>
              <a:t> </a:t>
            </a:r>
            <a:r>
              <a:rPr lang="es-CO" dirty="0" err="1"/>
              <a:t>myInt</a:t>
            </a:r>
            <a:r>
              <a:rPr lang="es-CO" dirty="0"/>
              <a:t> = </a:t>
            </a:r>
            <a:r>
              <a:rPr lang="es-CO" dirty="0">
                <a:solidFill>
                  <a:srgbClr val="7030A0"/>
                </a:solidFill>
              </a:rPr>
              <a:t>5</a:t>
            </a:r>
            <a:r>
              <a:rPr lang="es-CO" dirty="0"/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Double</a:t>
            </a:r>
            <a:r>
              <a:rPr lang="es-CO" dirty="0"/>
              <a:t> </a:t>
            </a:r>
            <a:r>
              <a:rPr lang="es-CO" dirty="0" err="1"/>
              <a:t>myDouble</a:t>
            </a:r>
            <a:r>
              <a:rPr lang="es-CO" dirty="0"/>
              <a:t> = </a:t>
            </a:r>
            <a:r>
              <a:rPr lang="es-CO" dirty="0">
                <a:solidFill>
                  <a:srgbClr val="7030A0"/>
                </a:solidFill>
              </a:rPr>
              <a:t>5.99</a:t>
            </a:r>
            <a:r>
              <a:rPr lang="es-CO" dirty="0"/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Character</a:t>
            </a:r>
            <a:r>
              <a:rPr lang="es-CO" dirty="0"/>
              <a:t> </a:t>
            </a:r>
            <a:r>
              <a:rPr lang="es-CO" dirty="0" err="1"/>
              <a:t>myChar</a:t>
            </a:r>
            <a:r>
              <a:rPr lang="es-CO" dirty="0"/>
              <a:t> = </a:t>
            </a:r>
            <a:r>
              <a:rPr lang="es-CO" dirty="0">
                <a:solidFill>
                  <a:srgbClr val="00B050"/>
                </a:solidFill>
              </a:rPr>
              <a:t>'A'</a:t>
            </a:r>
            <a:r>
              <a:rPr lang="es-CO" dirty="0"/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/>
              <a:t>(</a:t>
            </a:r>
            <a:r>
              <a:rPr lang="es-CO" dirty="0" err="1"/>
              <a:t>myInt.</a:t>
            </a:r>
            <a:r>
              <a:rPr lang="es-CO" dirty="0" err="1">
                <a:solidFill>
                  <a:srgbClr val="FF0000"/>
                </a:solidFill>
              </a:rPr>
              <a:t>intValue</a:t>
            </a:r>
            <a:r>
              <a:rPr lang="es-CO" dirty="0"/>
              <a:t>());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/>
              <a:t>(</a:t>
            </a:r>
            <a:r>
              <a:rPr lang="es-CO" dirty="0" err="1"/>
              <a:t>myDouble.</a:t>
            </a:r>
            <a:r>
              <a:rPr lang="es-CO" dirty="0" err="1">
                <a:solidFill>
                  <a:srgbClr val="FF0000"/>
                </a:solidFill>
              </a:rPr>
              <a:t>doubleValue</a:t>
            </a:r>
            <a:r>
              <a:rPr lang="es-CO" dirty="0"/>
              <a:t>());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/>
              <a:t>(</a:t>
            </a:r>
            <a:r>
              <a:rPr lang="es-CO" dirty="0" err="1"/>
              <a:t>myChar.</a:t>
            </a:r>
            <a:r>
              <a:rPr lang="es-CO" dirty="0" err="1">
                <a:solidFill>
                  <a:srgbClr val="FF0000"/>
                </a:solidFill>
              </a:rPr>
              <a:t>charValue</a:t>
            </a:r>
            <a:r>
              <a:rPr lang="es-CO" dirty="0"/>
              <a:t>());</a:t>
            </a:r>
          </a:p>
          <a:p>
            <a:pPr marL="0" indent="0">
              <a:buNone/>
            </a:pPr>
            <a:r>
              <a:rPr lang="es-CO" dirty="0"/>
              <a:t>  }</a:t>
            </a:r>
          </a:p>
          <a:p>
            <a:pPr marL="0" indent="0">
              <a:buNone/>
            </a:pPr>
            <a:r>
              <a:rPr lang="es-CO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9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474F-DEE3-4BE7-8C98-1117B9D1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Creating</a:t>
            </a:r>
            <a:r>
              <a:rPr lang="es-CO" dirty="0"/>
              <a:t> </a:t>
            </a:r>
            <a:r>
              <a:rPr lang="es-CO" dirty="0" err="1"/>
              <a:t>Wrapper</a:t>
            </a:r>
            <a:r>
              <a:rPr lang="es-CO" dirty="0"/>
              <a:t> </a:t>
            </a:r>
            <a:r>
              <a:rPr lang="es-CO" dirty="0" err="1"/>
              <a:t>Objects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12963-AA25-4125-9E38-0FAAD6D8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485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useful method is the </a:t>
            </a:r>
            <a:r>
              <a:rPr lang="en-US" dirty="0" err="1"/>
              <a:t>toString</a:t>
            </a:r>
            <a:r>
              <a:rPr lang="en-US" dirty="0"/>
              <a:t>() method, which is used to convert wrapper objects to strings.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100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/>
              <a:t>myString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length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7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427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de Office</vt:lpstr>
      <vt:lpstr>Java Wrapper Classes</vt:lpstr>
      <vt:lpstr>Java Wrapper Classes</vt:lpstr>
      <vt:lpstr>Java Wrapper Classes</vt:lpstr>
      <vt:lpstr>Creating Wrapper Objects</vt:lpstr>
      <vt:lpstr>Creating Wrapper Objects</vt:lpstr>
      <vt:lpstr>Creating Wrapper Objects</vt:lpstr>
      <vt:lpstr>Creating Wrapper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Wrapper Classes</dc:title>
  <dc:creator>jhonatan cagua herrera</dc:creator>
  <cp:lastModifiedBy>jhonatan cagua herrera</cp:lastModifiedBy>
  <cp:revision>4</cp:revision>
  <dcterms:created xsi:type="dcterms:W3CDTF">2022-08-12T08:49:52Z</dcterms:created>
  <dcterms:modified xsi:type="dcterms:W3CDTF">2022-08-12T09:16:03Z</dcterms:modified>
</cp:coreProperties>
</file>