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EE158-CA02-4C38-9312-8BA4F5947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EE171A-BE0A-40C6-93B7-37C9258A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05677-2902-49DD-B541-B2D4A93F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7AE3A-2B2E-4FC2-9BBF-E7723D9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41C4B-458F-46A7-9E8B-3A656AC2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D2436-C638-43DA-BA65-435CC7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17012F-73D6-4368-AF19-698BE5393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7D3B0-8F71-4FDB-87CC-4F8F5C38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C29C3-482F-4D9A-913C-C0F54192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77BE0-D593-4FF2-87CD-A42FCCDD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5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2D5DB0-0D48-4888-8391-E7E4039B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62089B-58FF-4336-8D05-F1C50EF8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A9969-2D75-4C8D-A754-DAB3685B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5B3F1-6D51-4F62-ADBF-BFC74890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62EC8-F3CE-41BA-AE4B-55278C62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77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B1C2A-9C2C-4EEF-BD51-CE1CB837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E9707-3E4E-4CB8-8E31-B4F3653A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098FB-C62B-48D4-8931-E3DE252A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C1276-6D98-4135-A5C6-7ECCEDB1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562708-347F-4580-B728-81EB067F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D9969-5F65-4180-8551-FA0016E2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D04AF-6F6D-4B88-9EF4-E8B34F48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DFEE9-22A0-43DD-BD20-B4C96621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EA45DF-ED73-4A82-BAD7-3BAF57EA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6D4336-2203-4143-A80E-BCFFE80A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56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02639-C96E-466F-B3E4-479E0564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5A767-BDBA-4E4D-8ECF-A06C8B3B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CBA7BA-BC76-4689-B1D6-458D64C6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7E1CB0-336A-46DB-91A5-CAE3D6F8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A5B189-6907-43F6-AAB4-1A3B2786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6C0FFD-9E03-49DD-90E7-076A86E3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0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D4A46-7693-48D1-A381-8BC0CA87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A4232-E0DE-4208-AC0E-6BF29449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318C97-D397-4FF2-AA88-51477D0A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193084-A456-422E-8791-E010CFB07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DF9977-A19F-4892-90AE-6A02001F8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529512-6911-406B-8C8D-99CF56C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D05FC0-ECB6-4A76-8A5C-41013207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96377E-6B9D-418D-B2F0-0B1BDB32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18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51B0-79F8-46ED-9C8A-B5447E53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5968C-6C18-44A3-9930-6DE4CFA5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A929CE-1683-4465-B560-BDEB82E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B06C69-B04F-48F1-B040-98558EA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47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4E205F-B2C8-47F3-96E7-254AE60A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84A3B3-7AC6-4039-9A46-4AB118E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7F055B-21E7-4402-BB00-43E4F91F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16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2AF30-3B78-43B7-ABD3-C7A89681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0D204-93F6-4283-AFFF-56AD24A6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E1DA75-1AD3-4AFD-8F81-A8E6BC13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5A7DBB-9E98-486C-A439-8D1CC902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9E6E4-2D68-4E23-810B-F2CB621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70B36E-E62F-4CA6-870F-FB06849C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4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6EA9E-2154-4DED-B240-973A88A0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2525B2-C403-47A0-AF93-3B7C43E48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4F3B5A-42C3-441B-9206-8F7DAF3F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C63B3-7DDB-43A5-90A8-B8258E74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37D10D-3826-449F-A49A-1C179D7E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C8DD56-A8F4-444B-84B6-965F1EE3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7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EB7C74-39FA-4987-A5AC-D24E46E5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925342-3E5E-457C-9223-44DD784A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09139-45BD-40BF-88B5-E2A9FCB89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0F29-2B20-40CF-9EA3-C0D26A3ECB2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150F3-006E-439C-A52D-077BB1726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DA7A4-2A81-4AE6-B23A-BBB654B9A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4AE4-94B2-4178-9460-6852ED287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568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3F562-EA7D-4DD2-98D3-B9A50634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Exceptions</a:t>
            </a:r>
            <a:r>
              <a:rPr lang="es-CO" dirty="0"/>
              <a:t> - Try...Catch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C0A460-06ED-4FA0-9828-8B7DE6788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5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737E7-E586-40F9-83DB-E6118633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Exceptions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E8541-FAE8-47A3-9098-ECC66DF3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executing Java code, different errors can occur: coding errors made by the programmer, errors due to wrong input, or other unforeseeable things.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an error occurs, Java will normally stop and generate an error message. The technical term for this is: Java will throw an exception (throw an error)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11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0ECB6-5B52-4310-8D6E-E4D59E99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try and catch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803D5-0C6F-45E7-8300-979D90E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try</a:t>
            </a:r>
            <a:r>
              <a:rPr lang="en-US" dirty="0"/>
              <a:t> statement allows you to define a block of code to be tested for errors while it is being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catch</a:t>
            </a:r>
            <a:r>
              <a:rPr lang="en-US" dirty="0"/>
              <a:t> statement allows you to define a block of code to be executed, if an error occurs in the try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catch</a:t>
            </a:r>
            <a:r>
              <a:rPr lang="en-US" dirty="0"/>
              <a:t> keywords come in pairs: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902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0ECB6-5B52-4310-8D6E-E4D59E99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try and catch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803D5-0C6F-45E7-8300-979D90E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try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  Block of code to try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catch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  Block of code to handle errors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5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0ECB6-5B52-4310-8D6E-E4D59E99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try and catch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803D5-0C6F-45E7-8300-979D90E1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808383"/>
            <a:ext cx="11555895" cy="5368580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Consider the following example: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will generate an error, because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myNumbers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[10]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does not exist.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public class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public static void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) {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[]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myNumbers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= {</a:t>
            </a:r>
            <a:r>
              <a:rPr lang="en-U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};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System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println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myNumbers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U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]); // error!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96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0ECB6-5B52-4310-8D6E-E4D59E99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try and catch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803D5-0C6F-45E7-8300-979D90E1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808383"/>
            <a:ext cx="11555895" cy="536858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an error occurs, we can use try...catch to catch the error and execute some code to handle it: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public class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public static void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[ ]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) {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[]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myNumbers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= {</a:t>
            </a:r>
            <a:r>
              <a:rPr lang="en-U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};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System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println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myNumbers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U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]);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) {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System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println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"Something went wrong."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);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   }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82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4E3A9-9D3D-4748-A68B-C47541D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05258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Finally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E9F7F-9FE0-4A11-ACB1-A111CF5E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681036"/>
            <a:ext cx="10850217" cy="58655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finally</a:t>
            </a:r>
            <a:r>
              <a:rPr lang="es-CO" dirty="0"/>
              <a:t> </a:t>
            </a:r>
            <a:r>
              <a:rPr lang="es-CO" dirty="0" err="1"/>
              <a:t>statement</a:t>
            </a:r>
            <a:r>
              <a:rPr lang="es-CO" dirty="0"/>
              <a:t> </a:t>
            </a:r>
            <a:r>
              <a:rPr lang="es-CO" dirty="0" err="1"/>
              <a:t>lets</a:t>
            </a:r>
            <a:r>
              <a:rPr lang="es-CO" dirty="0"/>
              <a:t> </a:t>
            </a:r>
            <a:r>
              <a:rPr lang="es-CO" dirty="0" err="1"/>
              <a:t>you</a:t>
            </a:r>
            <a:r>
              <a:rPr lang="es-CO" dirty="0"/>
              <a:t> </a:t>
            </a:r>
            <a:r>
              <a:rPr lang="es-CO" dirty="0" err="1"/>
              <a:t>execute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, after try...catch, </a:t>
            </a:r>
            <a:r>
              <a:rPr lang="es-CO" dirty="0" err="1"/>
              <a:t>regardless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result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>
                <a:solidFill>
                  <a:srgbClr val="0070C0"/>
                </a:solidFill>
              </a:rPr>
              <a:t>try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  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myNumbers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= {</a:t>
            </a:r>
            <a:r>
              <a:rPr lang="es-CO" dirty="0">
                <a:solidFill>
                  <a:srgbClr val="7030A0"/>
                </a:solidFill>
              </a:rPr>
              <a:t>1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2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3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s-CO" dirty="0"/>
              <a:t>  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myNumbers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s-CO" dirty="0">
                <a:solidFill>
                  <a:srgbClr val="7030A0"/>
                </a:solidFill>
              </a:rPr>
              <a:t>10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]);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  } </a:t>
            </a:r>
            <a:r>
              <a:rPr lang="es-CO" dirty="0">
                <a:solidFill>
                  <a:srgbClr val="0070C0"/>
                </a:solidFill>
              </a:rPr>
              <a:t>catch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Exception</a:t>
            </a:r>
            <a:r>
              <a:rPr lang="es-CO" dirty="0"/>
              <a:t> 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/>
              <a:t>.out.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Something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went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wrong</a:t>
            </a:r>
            <a:r>
              <a:rPr lang="es-CO" dirty="0">
                <a:solidFill>
                  <a:srgbClr val="00B050"/>
                </a:solidFill>
              </a:rPr>
              <a:t>."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  } </a:t>
            </a:r>
            <a:r>
              <a:rPr lang="es-CO" dirty="0" err="1">
                <a:solidFill>
                  <a:srgbClr val="0070C0"/>
                </a:solidFill>
              </a:rPr>
              <a:t>finally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The</a:t>
            </a:r>
            <a:r>
              <a:rPr lang="es-CO" dirty="0">
                <a:solidFill>
                  <a:srgbClr val="00B050"/>
                </a:solidFill>
              </a:rPr>
              <a:t> 'try catch' </a:t>
            </a:r>
            <a:r>
              <a:rPr lang="es-CO" dirty="0" err="1">
                <a:solidFill>
                  <a:srgbClr val="00B050"/>
                </a:solidFill>
              </a:rPr>
              <a:t>is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finished</a:t>
            </a:r>
            <a:r>
              <a:rPr lang="es-CO" dirty="0">
                <a:solidFill>
                  <a:srgbClr val="00B050"/>
                </a:solidFill>
              </a:rPr>
              <a:t>."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98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68832-E9D7-4680-9B5D-920C89E1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throw</a:t>
            </a:r>
            <a:r>
              <a:rPr lang="es-CO" dirty="0"/>
              <a:t> </a:t>
            </a:r>
            <a:r>
              <a:rPr lang="es-CO" dirty="0" err="1"/>
              <a:t>keyword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1D3B44-57BB-41D0-9B9A-3ECD7D3D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throw statement allows you to create a custom error.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throw statement is used together with an exception type. There are many exception types available in Java: </a:t>
            </a:r>
            <a:r>
              <a:rPr lang="en-US" dirty="0" err="1"/>
              <a:t>ArithmeticException</a:t>
            </a:r>
            <a:r>
              <a:rPr lang="en-US" dirty="0"/>
              <a:t>, </a:t>
            </a:r>
            <a:r>
              <a:rPr lang="en-US" dirty="0" err="1"/>
              <a:t>FileNotFoundException</a:t>
            </a:r>
            <a:r>
              <a:rPr lang="en-US" dirty="0"/>
              <a:t>, </a:t>
            </a:r>
            <a:r>
              <a:rPr lang="en-US" dirty="0" err="1"/>
              <a:t>ArrayIndexOutOfBoundsException</a:t>
            </a:r>
            <a:r>
              <a:rPr lang="en-US" dirty="0"/>
              <a:t>, </a:t>
            </a:r>
            <a:r>
              <a:rPr lang="en-US" dirty="0" err="1"/>
              <a:t>SecurityException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096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68832-E9D7-4680-9B5D-920C89E1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05"/>
            <a:ext cx="10515600" cy="451334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throw</a:t>
            </a:r>
            <a:r>
              <a:rPr lang="es-CO" dirty="0"/>
              <a:t> </a:t>
            </a:r>
            <a:r>
              <a:rPr lang="es-CO" dirty="0" err="1"/>
              <a:t>keyword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1D3B44-57BB-41D0-9B9A-3ECD7D3D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410817"/>
            <a:ext cx="10687879" cy="6355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Example</a:t>
            </a:r>
          </a:p>
          <a:p>
            <a:pPr marL="0" indent="0">
              <a:buNone/>
            </a:pPr>
            <a:r>
              <a:rPr lang="en-US" sz="2100" dirty="0"/>
              <a:t>Throw an exception if age is below 18 (print "Access denied"). If age is 18 or older, print "Access granted":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public class </a:t>
            </a:r>
            <a:r>
              <a:rPr lang="en-US" sz="2100" dirty="0">
                <a:solidFill>
                  <a:srgbClr val="FF0000"/>
                </a:solidFill>
              </a:rPr>
              <a:t>Main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>
                <a:solidFill>
                  <a:srgbClr val="0070C0"/>
                </a:solidFill>
              </a:rPr>
              <a:t>static void </a:t>
            </a:r>
            <a:r>
              <a:rPr lang="en-US" sz="2100" dirty="0" err="1">
                <a:solidFill>
                  <a:srgbClr val="FF0000"/>
                </a:solidFill>
              </a:rPr>
              <a:t>checkAge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100" dirty="0">
                <a:solidFill>
                  <a:srgbClr val="0070C0"/>
                </a:solidFill>
              </a:rPr>
              <a:t>int</a:t>
            </a:r>
            <a:r>
              <a:rPr lang="en-US" sz="2100" dirty="0"/>
              <a:t> age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>
                <a:solidFill>
                  <a:srgbClr val="0070C0"/>
                </a:solidFill>
              </a:rPr>
              <a:t>if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100" dirty="0"/>
              <a:t>age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7030A0"/>
                </a:solidFill>
              </a:rPr>
              <a:t>18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100" dirty="0"/>
              <a:t>      </a:t>
            </a:r>
            <a:r>
              <a:rPr lang="en-US" sz="2100" dirty="0">
                <a:solidFill>
                  <a:srgbClr val="0070C0"/>
                </a:solidFill>
              </a:rPr>
              <a:t>throw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0070C0"/>
                </a:solidFill>
              </a:rPr>
              <a:t>new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FF0000"/>
                </a:solidFill>
              </a:rPr>
              <a:t>ArithmeticException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100" dirty="0">
                <a:solidFill>
                  <a:srgbClr val="00B050"/>
                </a:solidFill>
              </a:rPr>
              <a:t>"Access denied - You must be at least 18 years old."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>
                <a:solidFill>
                  <a:srgbClr val="0070C0"/>
                </a:solidFill>
              </a:rPr>
              <a:t>else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100" dirty="0"/>
              <a:t>      </a:t>
            </a:r>
            <a:r>
              <a:rPr lang="en-US" sz="2100" dirty="0" err="1">
                <a:solidFill>
                  <a:srgbClr val="FF0000"/>
                </a:solidFill>
              </a:rPr>
              <a:t>System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100" dirty="0" err="1"/>
              <a:t>out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100" dirty="0" err="1">
                <a:solidFill>
                  <a:srgbClr val="FF0000"/>
                </a:solidFill>
              </a:rPr>
              <a:t>println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100" dirty="0">
                <a:solidFill>
                  <a:srgbClr val="00B050"/>
                </a:solidFill>
              </a:rPr>
              <a:t>"Access granted - You are old enough!"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>
                <a:solidFill>
                  <a:srgbClr val="0070C0"/>
                </a:solidFill>
              </a:rPr>
              <a:t>public static void </a:t>
            </a:r>
            <a:r>
              <a:rPr lang="en-US" sz="2100" dirty="0">
                <a:solidFill>
                  <a:srgbClr val="FF0000"/>
                </a:solidFill>
              </a:rPr>
              <a:t>main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100" dirty="0">
                <a:solidFill>
                  <a:srgbClr val="FF0000"/>
                </a:solidFill>
              </a:rPr>
              <a:t>String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n-US" sz="2100" dirty="0"/>
              <a:t> </a:t>
            </a:r>
            <a:r>
              <a:rPr lang="en-US" sz="2100" dirty="0" err="1"/>
              <a:t>args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>
                <a:solidFill>
                  <a:srgbClr val="FF0000"/>
                </a:solidFill>
              </a:rPr>
              <a:t>checkAge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100" dirty="0"/>
              <a:t>15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); // Set age to 15 (which is below 18...)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s-CO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53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588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Tema de Office</vt:lpstr>
      <vt:lpstr>Java Exceptions - Try...Catch</vt:lpstr>
      <vt:lpstr>Java Exceptions</vt:lpstr>
      <vt:lpstr>Java try and catch</vt:lpstr>
      <vt:lpstr>Java try and catch</vt:lpstr>
      <vt:lpstr>Java try and catch</vt:lpstr>
      <vt:lpstr>Java try and catch</vt:lpstr>
      <vt:lpstr>Finally</vt:lpstr>
      <vt:lpstr>The throw keyword</vt:lpstr>
      <vt:lpstr>The throw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Exceptions - Try...Catch</dc:title>
  <dc:creator>jhonatan cagua herrera</dc:creator>
  <cp:lastModifiedBy>jhonatan cagua herrera</cp:lastModifiedBy>
  <cp:revision>7</cp:revision>
  <dcterms:created xsi:type="dcterms:W3CDTF">2022-08-12T09:28:12Z</dcterms:created>
  <dcterms:modified xsi:type="dcterms:W3CDTF">2022-08-12T13:07:08Z</dcterms:modified>
</cp:coreProperties>
</file>