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C609D-C209-40E1-800D-51E6F6D8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677E9E-416F-49C8-952B-1571DEC9A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C4D0A-2BAD-435C-98D2-83DB13CE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467C8-1DCB-46FE-83D9-E931506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64718-5BEE-45E3-BCFC-2DBD2DBD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9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33BA-0551-4815-8698-665CF727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D966C-199F-414D-8754-650F200A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407D3-4B91-4DBE-9843-DF1CEA2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A1F93-1AB2-4F8B-B06A-B6B79DA4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0C1B1-0763-4615-81AB-3545F99A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5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C8ACB9-22B2-4BD6-B055-4C3C4674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04E8A0-05B4-4875-AB49-FE58B371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AFAEF-91F9-432A-BFC5-D146AEA3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24DBA-A093-4803-B7A0-93C5819D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17E25-811C-484D-943C-3D801FE0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34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F1FAF-483A-42D8-B7BD-C24E3EFC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4ACAF-4D14-499F-9E37-13B801BE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A72FD-8336-44A9-A62D-6C099A5B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2875C-2F6D-450E-82AF-7127A8C1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A8D95-A33A-42E2-9070-E2F603F0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78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6A69-F454-42AB-AE3E-BC421551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AAC4A-D3BF-4A0A-B1B2-67ECF16B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1AFE8-F095-4C97-AF61-7403D5EA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07E16-DD68-4DA2-89F4-759050BB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ED785-E3A1-49FF-9FDA-DA5EC6DB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2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469A-E707-4F65-9B95-9F27CA72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7A010-5E57-4CAE-96B4-8245FB6B5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35A26-B402-4F75-8E73-B2D6721F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9AC1E-DF5B-4C58-A218-D0F194BE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0738A-1482-4D90-94EF-897310E5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59D2A-C734-4C24-AE1A-06B4373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67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15BE-39BB-4FE7-B7C4-8920120B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5F038-C09D-43BE-937D-BF189E8A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0BA720-FC29-4F0C-9287-3E372E495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0D9282-CD09-44CA-A8E0-FE627011E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DEE163-9185-4764-9552-CD897081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9DE26-4554-49E2-BC35-679E03C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A0ED3B-2DF6-46BC-BD86-BA93332D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EA1E79-3771-4DF9-A618-F217B8DD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3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BF348-628E-41BB-BEDC-85071502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66D4DA-2907-4A9C-8DBB-38F3CF3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9ED445-7C94-461B-AD95-A9D84B1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4662AC-88DA-4524-8AFB-EB48FFFC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D15D3-CDB5-43B9-B40C-DE89BBEE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8A1C9F-5254-4A13-8827-3B92418A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DF037-F95D-4D52-A7DE-07D3875F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53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30DB9-C305-4F84-B083-56C690FF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9CD9-3B9F-4532-8047-CDA928A4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59693-4194-4678-82FA-24DCB6987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895A0-1C73-4F60-87A1-01C79C05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F1033-0A55-4DF2-A068-1A08590E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63BF0-DCE7-42CA-AEBE-5754DCD6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91AB1-7AE6-43DB-AE32-784428D4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A5F3DD-2A95-4899-8329-B28140EA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2109B4-64FF-43D3-AD49-9EACD3F5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48A0A-78D1-4CE4-B6BA-2E72A5DD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7A31A4-8950-4471-AA32-8DCB171B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F5A840-F23E-4391-B2D3-DC3028A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0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B756BC-9A8A-430B-B220-992E672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9C5421-A42D-4C57-95E0-54F923A5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CD56A-93E9-4A54-8E9B-6CDADFC4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EA04-70F5-4CF5-85C9-ED22E84ADE76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4D6AD-D86A-4969-9208-817A2BC47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38F47-5155-4DBB-B7D5-3D29F18A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EF06-58B8-4F60-9269-C7D728B67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9535-E6D3-4F89-B18D-0D47C209E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Object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C0278-8EE4-4A16-9648-CDAB9DDBF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80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55E80-C0FF-46BA-8522-C7A8BE35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Object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E7D5C-C7E2-4130-8809-121C3076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the root class of the entire Java class hierarchy tree, and provides a number of general utility methods that can be used by all objects. The complete list can be found in the Java API documentation.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05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55E80-C0FF-46BA-8522-C7A8BE35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object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E7D5C-C7E2-4130-8809-121C3076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provides:</a:t>
            </a:r>
          </a:p>
          <a:p>
            <a:r>
              <a:rPr lang="en-US" dirty="0"/>
              <a:t>A method by which an object can be compared to another object.</a:t>
            </a:r>
          </a:p>
          <a:p>
            <a:r>
              <a:rPr lang="en-US" dirty="0"/>
              <a:t>A method to convert an object to a string</a:t>
            </a:r>
          </a:p>
          <a:p>
            <a:r>
              <a:rPr lang="en-US" dirty="0"/>
              <a:t>A method to wait for a certain condition to occur</a:t>
            </a:r>
          </a:p>
          <a:p>
            <a:r>
              <a:rPr lang="en-US" dirty="0"/>
              <a:t>A method to notify other objects that a condition has changed</a:t>
            </a:r>
          </a:p>
          <a:p>
            <a:r>
              <a:rPr lang="en-US" dirty="0"/>
              <a:t>A method to return the class of an object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3916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Java Object</vt:lpstr>
      <vt:lpstr>Class Object</vt:lpstr>
      <vt:lpstr>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jhonatan cagua herrera</dc:creator>
  <cp:lastModifiedBy>jhonatan cagua herrera</cp:lastModifiedBy>
  <cp:revision>3</cp:revision>
  <dcterms:created xsi:type="dcterms:W3CDTF">2022-08-16T06:35:27Z</dcterms:created>
  <dcterms:modified xsi:type="dcterms:W3CDTF">2022-08-16T07:19:33Z</dcterms:modified>
</cp:coreProperties>
</file>