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2FC0D-AED5-4260-8E6C-5EA0E8E9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C7A871-9475-43A7-9C8D-6A6DA27BD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F00DE4-CC4E-4B47-AB11-4A3763D2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0EC-0E8F-4898-B0C0-B406E662EDB5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876D1F-4458-44AA-B541-901CA7C4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E06C1A-B6C0-4987-A140-D7577C33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4B74-7B3E-47B4-8DAE-A88CF9268E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68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033C0-B897-43CC-A704-A0BFD043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B5E377-15D3-4AC6-AEC1-67B3A0B64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71643-5202-4779-B9C5-F57DDA24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0EC-0E8F-4898-B0C0-B406E662EDB5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8964A4-7B19-454F-8EF3-BE327D90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723D01-88E7-43EE-A315-249C03FE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4B74-7B3E-47B4-8DAE-A88CF9268E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446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BA57B-A8B8-47D4-BF85-2D6D35291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75464-EFD6-4F00-A462-AEA293EE4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28F5A-0150-4D5F-B390-DBC1257B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0EC-0E8F-4898-B0C0-B406E662EDB5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C46475-5B43-45D4-A342-F7923F06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93AA17-4FC2-4BFD-93FB-9D2CF8F8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4B74-7B3E-47B4-8DAE-A88CF9268E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66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1E191-7A9E-4FE7-A5D2-9231EC8A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A8030D-E978-4ECB-AE88-A7ADFDEA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1D21A9-BE7C-4BB3-8198-2BBAA557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0EC-0E8F-4898-B0C0-B406E662EDB5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93BA89-2A54-4015-85F3-B61DE992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C605C2-678E-4F58-ABA2-EF30EBC4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4B74-7B3E-47B4-8DAE-A88CF9268E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415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F785B-D68B-47F0-BC38-CFEC288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CFAF9F-3517-49BB-BD1E-3D01BCC5F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B508C-3349-456D-BAF2-7E8B1CEE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0EC-0E8F-4898-B0C0-B406E662EDB5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599D78-CBC2-477B-B88D-42656174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0F8101-518D-4BA4-ABB1-7CEF2087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4B74-7B3E-47B4-8DAE-A88CF9268E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00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1CB2F-76C1-4FA7-8D82-76C02396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B4266-E347-4773-A07B-990CF27EF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B03CB0-91DC-4761-8648-7C8A94D1F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EABAFB-C882-4F43-B675-10D51D9A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0EC-0E8F-4898-B0C0-B406E662EDB5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270612-6505-49CB-BCF0-275875D3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8B2E36-1710-4C4D-A704-214ABAF0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4B74-7B3E-47B4-8DAE-A88CF9268E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777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D39CD-9F79-442F-8C38-ABCF239C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62E1E6-2B14-4C4D-9ECD-BE6CF0D40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C0759F-862E-4AEF-9501-6481998B3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41EF56-E5E4-4980-BDBF-23CA1C5C2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C56556-B3A6-4531-94C9-A533604C2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F6DAB7-9C9B-4568-86B7-E3275FC4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0EC-0E8F-4898-B0C0-B406E662EDB5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C450122-6F81-4F2F-BEBE-692A7930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F88D05-AB3E-4492-B353-9BDCDF71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4B74-7B3E-47B4-8DAE-A88CF9268E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70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8DE22-18C4-4090-ADFD-B7C51EB9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0ECDC0-3AE7-4B82-833E-4139C77E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0EC-0E8F-4898-B0C0-B406E662EDB5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D7A8E3-BB21-48A5-803B-6F701C1A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10FA32-192D-4C44-B5CB-74D2273B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4B74-7B3E-47B4-8DAE-A88CF9268E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683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2BC1B0-F80B-4FE4-80B6-8F0D44F5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0EC-0E8F-4898-B0C0-B406E662EDB5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556E19-8161-484B-AB0F-42B9E445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3B9921-9F32-4A29-9809-BD4E0AD3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4B74-7B3E-47B4-8DAE-A88CF9268E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671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6BE98-35A2-4598-9319-347FC3A9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24C6A7-5B4E-4231-BAE5-F97EBFD8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FB82BE-4BD9-4342-9A48-2735F04F9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7E7AF8-9486-4F80-BA63-E3E857E3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0EC-0E8F-4898-B0C0-B406E662EDB5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B7FE88-BA59-4336-A527-BD8173D3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701035-D78F-478B-BC66-8614F94C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4B74-7B3E-47B4-8DAE-A88CF9268E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257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FC488-F986-4F72-A47A-461A8227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9336AB-7176-47F9-826E-6AB809CAD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8E3646-AFA0-4871-B7E8-619743FFB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287DD7-A4A7-4574-A6E6-7D1F78CF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0EC-0E8F-4898-B0C0-B406E662EDB5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648077-064E-48DE-8BD2-509553B2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06F8ED-4EE8-42CA-B808-8ADA8CCE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4B74-7B3E-47B4-8DAE-A88CF9268E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81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6AA1E0-020E-4667-9DB5-8817AD62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8DF426-FE37-40C8-9281-973B2209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3377B9-BA31-4E69-900A-38DF40E27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50EC-0E8F-4898-B0C0-B406E662EDB5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20D516-72B8-4ABB-92C2-52637FCA7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154E94-F7AF-4046-90DB-F7053635E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4B74-7B3E-47B4-8DAE-A88CF9268E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74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1206C-228C-4CD8-B3E9-BC72AC4EE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Java Lambda </a:t>
            </a:r>
            <a:r>
              <a:rPr lang="es-CO" dirty="0" err="1"/>
              <a:t>Expressions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F078D5-7C29-4A1C-A8C8-48C0DAA61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716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0FD6C-72FF-4B42-9E01-45AFAB3B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 Lambda </a:t>
            </a:r>
            <a:r>
              <a:rPr lang="es-CO" dirty="0" err="1"/>
              <a:t>Expressions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96832-C0D0-42C7-9845-474F693A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lambda expression is a short block of code which takes in parameters and returns a value. Lambda expressions are similar to methods, but they do not need a name and they can be implemented right in the body of a method.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5310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0FD6C-72FF-4B42-9E01-45AFAB3B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4"/>
            <a:ext cx="10515600" cy="801066"/>
          </a:xfrm>
        </p:spPr>
        <p:txBody>
          <a:bodyPr/>
          <a:lstStyle/>
          <a:p>
            <a:r>
              <a:rPr lang="es-CO" dirty="0"/>
              <a:t>Java Lambda </a:t>
            </a:r>
            <a:r>
              <a:rPr lang="es-CO" dirty="0" err="1"/>
              <a:t>Expressions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96832-C0D0-42C7-9845-474F693A0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1062252" cy="50358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The simplest lambda expression contains a single parameter and an expression: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parameter </a:t>
            </a:r>
            <a:r>
              <a:rPr lang="en-US" dirty="0">
                <a:solidFill>
                  <a:srgbClr val="C00000"/>
                </a:solidFill>
              </a:rPr>
              <a:t>-&gt;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expression</a:t>
            </a:r>
          </a:p>
          <a:p>
            <a:pPr marL="0" indent="0">
              <a:buNone/>
            </a:pPr>
            <a:r>
              <a:rPr lang="en-US" dirty="0"/>
              <a:t>To use more than one parameter, wrap them in parentheses: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(parameter1, parameter2) </a:t>
            </a:r>
            <a:r>
              <a:rPr lang="en-US" dirty="0">
                <a:solidFill>
                  <a:srgbClr val="C00000"/>
                </a:solidFill>
              </a:rPr>
              <a:t>-&gt;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expression</a:t>
            </a:r>
          </a:p>
          <a:p>
            <a:pPr marL="0" indent="0">
              <a:buNone/>
            </a:pPr>
            <a:r>
              <a:rPr lang="en-US" dirty="0"/>
              <a:t>Expressions are limited. They have to immediately return a value, and they cannot contain variables, assignments or statements such as if or for. In order to do more complex operations, a code block can be used with curly braces. If the lambda expression needs to return a value, then the code block should have a return statement.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(parameter1, parameter2) </a:t>
            </a:r>
            <a:r>
              <a:rPr lang="en-US" dirty="0">
                <a:solidFill>
                  <a:srgbClr val="C00000"/>
                </a:solidFill>
              </a:rPr>
              <a:t>-&gt;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{ code block }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60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164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Java Lambda Expressions</vt:lpstr>
      <vt:lpstr>Java Lambda Expressions</vt:lpstr>
      <vt:lpstr>Java Lambda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Lambda Expressions</dc:title>
  <dc:creator>jhonatan cagua herrera</dc:creator>
  <cp:lastModifiedBy>jhonatan cagua herrera</cp:lastModifiedBy>
  <cp:revision>1</cp:revision>
  <dcterms:created xsi:type="dcterms:W3CDTF">2022-08-17T08:52:36Z</dcterms:created>
  <dcterms:modified xsi:type="dcterms:W3CDTF">2022-08-17T09:25:21Z</dcterms:modified>
</cp:coreProperties>
</file>