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93D4A-6436-4218-8632-15ADD15E8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D4C6B-396D-48A1-AA2E-E007DF00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17281-73C7-446D-BBBD-7D6CCDB4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21F31D-AD2B-4790-85AB-78FA450C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BAE93-2ECE-4FB4-A1F0-0666CEF6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7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BFB9B-071A-43FA-A73D-B309416E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5A620-17C8-4E51-A715-22D957886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036CE-717B-4270-A621-25FD571C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BE6FD-BB07-4DF4-B2B8-3ACE198D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97D14-6B18-47FD-9AB7-514CE6D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73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4DE5D7-10EE-4111-BC93-E46E493E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BC91CF-922D-40A6-B400-C7A31A6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3C4F0-D686-47F2-BE10-9B75CBD5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B2C12-5FD1-4627-8A57-76483B97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5D5D3-D3AE-46A5-80D3-D6B35A35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8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2CE72-BA13-4090-98AE-4A4AAB7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F18F0-C4D2-4FEE-8E35-EFBB91EA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85F25-251D-405E-955F-EE24945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6EAAB-9D57-48C9-968D-7F2A3721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BCFF-5AE2-435D-B0A7-A13FC5DE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54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75A3-ADC0-479F-BF08-969C60B7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48C9F-5F9D-42E1-BFAB-A9BCF4AB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B52D6-6CB7-4EA8-87CF-8CB829E9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CDB75-394D-46D1-8E14-467C5B93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19476-4643-45C9-A8FE-3FF2F0CE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87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1F73-96A3-4E8C-B733-EFD7A893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C4CAE-BAED-42F7-8849-0415B3A0F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07C16-BC19-410A-AC5E-ACA8DCE8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BEDB9-BF59-4055-BDBD-A0693C76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9E9EF-DD11-46F2-8BA9-F9B83867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30D17-EFA3-4230-B2C7-2A4EFBE1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4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616B9-C18F-460F-857E-E2D92958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AE049-5C1E-406C-A5C6-00D762EC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E4E60-9683-464F-A93F-EEE5C511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A741DD-3F23-4BBA-A665-8F548DF65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275FAA-ED0E-41D5-B6AE-88B1F3804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3B9332-0A6E-4A41-8239-963E5AAE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239FDF-FE3B-4490-8EEC-FCA74F85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CA9594-2514-4A0E-8F72-3488C6B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3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A873D-00FC-4AAF-B2B8-EC7E0C4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952DB0-A3D7-413B-8401-56417F0F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BD7DAB-EBB1-424B-A698-267721F9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0F70F-BC34-443B-B2AE-EF2052C5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9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7ACEB9-8223-4FF9-BC1F-3FAB75F9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D965E2-F221-457C-8C89-1CBBE89C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F89C0-1864-4F02-86D8-3E9CB9D2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2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922B-7A08-41B3-89B6-D254A4A8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56EA4-CA60-4816-B7F6-850C30ED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24611-CDC1-4745-B2FB-FA2F4EBF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364CF-030F-426A-A70C-777353D2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11287-0ED4-4FCE-9D98-DF103DEB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9CFFE6-726A-4039-89C2-A51C15E3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10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851B1-535A-4F18-8F0B-4D4949F7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38BD7-ACFA-4A8F-8B39-5B13B6C6A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67CBAD-FE99-46B3-8BBE-1F15AC1C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BB5E3-08BC-48DF-886A-8CEA0F9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8E6B7-972A-43EA-945B-A051B7D3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877B9A-23DF-4CED-9AF4-13AA4B78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9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3ABE8C-370F-45E2-ADDB-6D852CE3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D9710-8770-4565-9370-738218ED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502BD-B809-4CBD-AD25-BD820C0AC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C055-EA49-4C4E-92FC-7DB633E62A68}" type="datetimeFigureOut">
              <a:rPr lang="es-CO" smtClean="0"/>
              <a:t>16/08/2022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A8502-77C2-49E1-9E23-0B0657AF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8A430-F125-4F15-A009-F19D6838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FDA-BD74-4FDE-8AD9-6BE721CFC6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0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A950A-A3A0-49A3-8CAB-9EE50183B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Generic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F1E50-7B07-464E-B987-F7F0F580D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0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41FEF-3BB3-4168-B58E-79A1855F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programation</a:t>
            </a:r>
            <a:r>
              <a:rPr lang="es-MX" dirty="0"/>
              <a:t> </a:t>
            </a:r>
            <a:r>
              <a:rPr lang="es-MX" dirty="0" err="1"/>
              <a:t>generic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6EEED-9F8E-4B31-A2F4-B4A3C2B5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Generic programming aims to facilitate the development of algorithms (or methods in OOP) in such a way that the specific data type manipulated by the algorithm is specified at the time the algorithm is executed and not at the time the algorithm is developed.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602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6059A-9692-4821-BDA4-118EF175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why</a:t>
            </a:r>
            <a:r>
              <a:rPr lang="es-CO" dirty="0"/>
              <a:t> use </a:t>
            </a:r>
            <a:r>
              <a:rPr lang="es-CO" dirty="0" err="1"/>
              <a:t>generic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6D6D1-48A2-4A72-8D9A-D0BCBBDC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coding</a:t>
            </a:r>
          </a:p>
          <a:p>
            <a:r>
              <a:rPr lang="en-US" dirty="0"/>
              <a:t>code reuse in numerous scenarios</a:t>
            </a:r>
          </a:p>
          <a:p>
            <a:r>
              <a:rPr lang="en-US" dirty="0"/>
              <a:t>error checking at compile time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34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0506-7301-493B-8BA5-700D622D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create</a:t>
            </a:r>
            <a:r>
              <a:rPr lang="es-CO" dirty="0"/>
              <a:t> a </a:t>
            </a:r>
            <a:r>
              <a:rPr lang="es-CO" dirty="0" err="1"/>
              <a:t>generic</a:t>
            </a:r>
            <a:r>
              <a:rPr lang="es-CO" dirty="0"/>
              <a:t> </a:t>
            </a:r>
            <a:r>
              <a:rPr lang="es-CO" dirty="0" err="1"/>
              <a:t>class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93ABF-0B9E-477F-A243-56E71578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generic class is declared </a:t>
            </a:r>
          </a:p>
          <a:p>
            <a:pPr marL="0" indent="0">
              <a:buNone/>
            </a:pPr>
            <a:r>
              <a:rPr lang="en-US" dirty="0"/>
              <a:t>the parameter &lt;T&gt; indicates that it can receive data of any type. </a:t>
            </a:r>
          </a:p>
          <a:p>
            <a:pPr marL="0" indent="0">
              <a:buNone/>
            </a:pPr>
            <a:r>
              <a:rPr lang="en-US" dirty="0"/>
              <a:t>by convention the letters T, U and K are used.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06689-2124-4366-BEFE-B0CFD0F7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65" y="3429000"/>
            <a:ext cx="3787222" cy="3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B8DB-CAA1-48C1-AF9F-2EC292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Herence</a:t>
            </a:r>
            <a:r>
              <a:rPr lang="es-MX" dirty="0"/>
              <a:t> </a:t>
            </a:r>
            <a:r>
              <a:rPr lang="es-MX" dirty="0" err="1"/>
              <a:t>generic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B0F94-8AAE-4C8C-A9DF-5B936EA7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Generic classes cannot inherit </a:t>
            </a:r>
          </a:p>
          <a:p>
            <a:pPr marL="0" indent="0">
              <a:buNone/>
            </a:pPr>
            <a:r>
              <a:rPr lang="en-US" dirty="0"/>
              <a:t>here is an example where inheritance is not </a:t>
            </a:r>
            <a:r>
              <a:rPr lang="en-US"/>
              <a:t>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120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Java Generic</vt:lpstr>
      <vt:lpstr>Java programation generic</vt:lpstr>
      <vt:lpstr>why use generic programming?</vt:lpstr>
      <vt:lpstr>create a generic class</vt:lpstr>
      <vt:lpstr>Herence generic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Generic</dc:title>
  <dc:creator>jhonatan cagua herrera</dc:creator>
  <cp:lastModifiedBy>jhonatan cagua herrera</cp:lastModifiedBy>
  <cp:revision>5</cp:revision>
  <dcterms:created xsi:type="dcterms:W3CDTF">2022-08-16T07:19:41Z</dcterms:created>
  <dcterms:modified xsi:type="dcterms:W3CDTF">2022-08-16T20:36:58Z</dcterms:modified>
</cp:coreProperties>
</file>