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02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A46-0CCE-4F09-A075-541B2640EB93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CC19-7B13-43BD-85B9-059E9A4DF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A46-0CCE-4F09-A075-541B2640EB93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CC19-7B13-43BD-85B9-059E9A4DF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A46-0CCE-4F09-A075-541B2640EB93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CC19-7B13-43BD-85B9-059E9A4DF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A46-0CCE-4F09-A075-541B2640EB93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CC19-7B13-43BD-85B9-059E9A4DF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A46-0CCE-4F09-A075-541B2640EB93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CC19-7B13-43BD-85B9-059E9A4DF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A46-0CCE-4F09-A075-541B2640EB93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CC19-7B13-43BD-85B9-059E9A4DF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A46-0CCE-4F09-A075-541B2640EB93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CC19-7B13-43BD-85B9-059E9A4DF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A46-0CCE-4F09-A075-541B2640EB93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CC19-7B13-43BD-85B9-059E9A4DF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A46-0CCE-4F09-A075-541B2640EB93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CC19-7B13-43BD-85B9-059E9A4DF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A46-0CCE-4F09-A075-541B2640EB93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CC19-7B13-43BD-85B9-059E9A4DF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A46-0CCE-4F09-A075-541B2640EB93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CC19-7B13-43BD-85B9-059E9A4DF8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CFA46-0CCE-4F09-A075-541B2640EB93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3CC19-7B13-43BD-85B9-059E9A4DF8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 flipV="1">
            <a:off x="3559969" y="2409825"/>
            <a:ext cx="924061" cy="12500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3"/>
            <a:endCxn id="7" idx="7"/>
          </p:cNvCxnSpPr>
          <p:nvPr/>
        </p:nvCxnSpPr>
        <p:spPr>
          <a:xfrm flipV="1">
            <a:off x="4414978" y="2836139"/>
            <a:ext cx="787983" cy="902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124200" y="2286000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67100" y="2628900"/>
            <a:ext cx="2057400" cy="20574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81500" y="3543300"/>
            <a:ext cx="2286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7" idx="2"/>
          </p:cNvCxnSpPr>
          <p:nvPr/>
        </p:nvCxnSpPr>
        <p:spPr>
          <a:xfrm>
            <a:off x="3733800" y="2576512"/>
            <a:ext cx="1371600" cy="300038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619500" y="2514600"/>
            <a:ext cx="114300" cy="114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05400" y="2819400"/>
            <a:ext cx="114300" cy="1143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48147" y="237172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dD</a:t>
            </a:r>
            <a:endParaRPr lang="en-US" dirty="0"/>
          </a:p>
        </p:txBody>
      </p:sp>
      <p:sp>
        <p:nvSpPr>
          <p:cNvPr id="22" name="Arc 21"/>
          <p:cNvSpPr/>
          <p:nvPr/>
        </p:nvSpPr>
        <p:spPr>
          <a:xfrm rot="19141838">
            <a:off x="4095760" y="3224202"/>
            <a:ext cx="759619" cy="728663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74339" y="289321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dAng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29097" y="370522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81597" y="2676526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Earth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81322" y="2314576"/>
            <a:ext cx="6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The Boeing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Me</cp:lastModifiedBy>
  <cp:revision>1</cp:revision>
  <dcterms:created xsi:type="dcterms:W3CDTF">2016-01-27T03:09:06Z</dcterms:created>
  <dcterms:modified xsi:type="dcterms:W3CDTF">2016-01-27T03:32:06Z</dcterms:modified>
</cp:coreProperties>
</file>