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2C2B"/>
    <a:srgbClr val="000000"/>
    <a:srgbClr val="CA2C2C"/>
    <a:srgbClr val="DFE9C7"/>
    <a:srgbClr val="DFD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683E-9AE1-4EE2-8482-942F3D4EAF13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D24D-7F08-4643-A0AA-E30D6E393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27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683E-9AE1-4EE2-8482-942F3D4EAF13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D24D-7F08-4643-A0AA-E30D6E393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3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683E-9AE1-4EE2-8482-942F3D4EAF13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D24D-7F08-4643-A0AA-E30D6E393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73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683E-9AE1-4EE2-8482-942F3D4EAF13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D24D-7F08-4643-A0AA-E30D6E393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21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683E-9AE1-4EE2-8482-942F3D4EAF13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D24D-7F08-4643-A0AA-E30D6E393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69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683E-9AE1-4EE2-8482-942F3D4EAF13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D24D-7F08-4643-A0AA-E30D6E393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9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683E-9AE1-4EE2-8482-942F3D4EAF13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D24D-7F08-4643-A0AA-E30D6E393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47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683E-9AE1-4EE2-8482-942F3D4EAF13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D24D-7F08-4643-A0AA-E30D6E393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15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683E-9AE1-4EE2-8482-942F3D4EAF13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D24D-7F08-4643-A0AA-E30D6E393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5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683E-9AE1-4EE2-8482-942F3D4EAF13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D24D-7F08-4643-A0AA-E30D6E393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93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683E-9AE1-4EE2-8482-942F3D4EAF13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D24D-7F08-4643-A0AA-E30D6E393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98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B683E-9AE1-4EE2-8482-942F3D4EAF13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8D24D-7F08-4643-A0AA-E30D6E393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13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0648"/>
            <a:ext cx="9143999" cy="1470025"/>
          </a:xfrm>
        </p:spPr>
        <p:txBody>
          <a:bodyPr/>
          <a:lstStyle/>
          <a:p>
            <a:r>
              <a:rPr lang="en-GB" dirty="0" smtClean="0">
                <a:latin typeface="+mn-lt"/>
                <a:ea typeface="Meiryo UI" panose="020B0604030504040204" pitchFamily="34" charset="-128"/>
                <a:cs typeface="Meiryo UI" panose="020B0604030504040204" pitchFamily="34" charset="-128"/>
              </a:rPr>
              <a:t>Papers, please!</a:t>
            </a:r>
            <a:endParaRPr lang="en-GB" dirty="0">
              <a:latin typeface="+mn-lt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620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40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Downloads\p-ple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608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79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08:00 – Setting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Pairing boards placed far enough apart</a:t>
            </a:r>
          </a:p>
          <a:p>
            <a:r>
              <a:rPr lang="en-GB" dirty="0" smtClean="0"/>
              <a:t>Boards out of the way of bottlenecks</a:t>
            </a:r>
          </a:p>
          <a:p>
            <a:r>
              <a:rPr lang="en-GB" dirty="0" smtClean="0"/>
              <a:t>Pieces of tape stuck to boards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645024"/>
            <a:ext cx="2137991" cy="285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761147"/>
            <a:ext cx="4166755" cy="261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16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08:00 – Setting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Decklists</a:t>
            </a:r>
            <a:r>
              <a:rPr lang="en-GB" dirty="0" smtClean="0"/>
              <a:t>, product, [foils], [waivers] ready</a:t>
            </a:r>
          </a:p>
          <a:p>
            <a:r>
              <a:rPr lang="en-GB" dirty="0" smtClean="0"/>
              <a:t>Piled by table size and location in the venue</a:t>
            </a:r>
          </a:p>
          <a:p>
            <a:r>
              <a:rPr lang="en-GB" dirty="0" smtClean="0"/>
              <a:t>Tasks delegated in advance!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81204"/>
            <a:ext cx="1805065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176" y="3730508"/>
            <a:ext cx="3024336" cy="226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7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D:\Downloads\glory_to_arstotzka__by_zorkbot-d6dkqs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4" b="7003"/>
          <a:stretch/>
        </p:blipFill>
        <p:spPr bwMode="auto">
          <a:xfrm>
            <a:off x="1979712" y="-27384"/>
            <a:ext cx="5368480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35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09:00 – Tournament Begins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Get a seat all for papers &amp; deck checks!</a:t>
            </a:r>
          </a:p>
          <a:p>
            <a:r>
              <a:rPr lang="en-GB" dirty="0" smtClean="0"/>
              <a:t>Distribute sheets between team members</a:t>
            </a:r>
          </a:p>
          <a:p>
            <a:r>
              <a:rPr lang="en-GB" dirty="0" smtClean="0"/>
              <a:t>Try and have papers collected in order</a:t>
            </a:r>
          </a:p>
          <a:p>
            <a:r>
              <a:rPr lang="en-GB" dirty="0" smtClean="0"/>
              <a:t>Give pairings out to team members as soon as they are ready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077072"/>
            <a:ext cx="1731134" cy="25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4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09:30 – Mid round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Get results slips printed</a:t>
            </a:r>
          </a:p>
          <a:p>
            <a:r>
              <a:rPr lang="en-GB" dirty="0" smtClean="0"/>
              <a:t>If you’re printing them yourself, use the cutting machine feature in WER</a:t>
            </a:r>
          </a:p>
          <a:p>
            <a:r>
              <a:rPr lang="en-GB" dirty="0" smtClean="0"/>
              <a:t>Get slips cut and distributed – ask other judges for help with this!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451125"/>
            <a:ext cx="5109570" cy="2242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08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685"/>
            <a:ext cx="9144000" cy="583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5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10:00 – End of round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Talk to the scorekeeper about how they want result slips (e.g. ordered)</a:t>
            </a:r>
          </a:p>
          <a:p>
            <a:r>
              <a:rPr lang="en-GB" dirty="0" smtClean="0"/>
              <a:t>Other judges should be watching tables by now – make sure they haven’t started hoarding result slips</a:t>
            </a:r>
          </a:p>
          <a:p>
            <a:r>
              <a:rPr lang="en-GB" dirty="0" smtClean="0"/>
              <a:t>Keep track of outstanding tables, and note down who you sent to each table</a:t>
            </a:r>
          </a:p>
          <a:p>
            <a:r>
              <a:rPr lang="en-GB" dirty="0" smtClean="0"/>
              <a:t>Track down missing results using the PA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17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190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Papers, please!</vt:lpstr>
      <vt:lpstr>PowerPoint Presentation</vt:lpstr>
      <vt:lpstr>08:00 – Setting Up</vt:lpstr>
      <vt:lpstr>08:00 – Setting Up</vt:lpstr>
      <vt:lpstr>PowerPoint Presentation</vt:lpstr>
      <vt:lpstr>09:00 – Tournament Begins</vt:lpstr>
      <vt:lpstr>09:30 – Mid round 1</vt:lpstr>
      <vt:lpstr>PowerPoint Presentation</vt:lpstr>
      <vt:lpstr>10:00 – End of round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Papers!</dc:title>
  <dc:creator>Will</dc:creator>
  <cp:lastModifiedBy>Will</cp:lastModifiedBy>
  <cp:revision>16</cp:revision>
  <dcterms:created xsi:type="dcterms:W3CDTF">2015-02-28T21:36:41Z</dcterms:created>
  <dcterms:modified xsi:type="dcterms:W3CDTF">2015-03-04T22:58:51Z</dcterms:modified>
</cp:coreProperties>
</file>