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1022454b6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1022454b6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1022454b6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1022454b6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1022454b6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1022454b6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1022454b6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1022454b6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1022454b6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1022454b6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1022454b6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1022454b6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1022454b6_4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1022454b6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1022454b6_4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1022454b6_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1022454b6_4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1022454b6_4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1022454b6_4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1022454b6_4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1022454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1022454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1022454b6_4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1022454b6_4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1022454b6_4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1022454b6_4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1022454b6_4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1022454b6_4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1022454b6_4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1022454b6_4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1022454b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1022454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1022454b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1022454b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1022454b6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1022454b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1022454b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1022454b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1022454b6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1022454b6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022454b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1022454b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1022454b6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1022454b6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Relationship Id="rId8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FBLA ChapterManager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Francis Howell North HS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7400" y="354725"/>
            <a:ext cx="90966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Mobile Application Development</a:t>
            </a:r>
            <a:endParaRPr sz="24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790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Marcus Otto and Luke Coffman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and A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58650" y="1078700"/>
            <a:ext cx="3342900" cy="3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Quickly and easily answers common questions of people unfamiliar with FBLA, reducing the number of repeat questions the club advisor is asked.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79" l="0" r="0" t="89"/>
          <a:stretch/>
        </p:blipFill>
        <p:spPr>
          <a:xfrm>
            <a:off x="6762250" y="378550"/>
            <a:ext cx="2218250" cy="453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 rotWithShape="1">
          <a:blip r:embed="rId4">
            <a:alphaModFix/>
          </a:blip>
          <a:srcRect b="79" l="0" r="0" t="89"/>
          <a:stretch/>
        </p:blipFill>
        <p:spPr>
          <a:xfrm>
            <a:off x="3952425" y="378550"/>
            <a:ext cx="2218250" cy="453932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/>
          <p:nvPr/>
        </p:nvSpPr>
        <p:spPr>
          <a:xfrm>
            <a:off x="6290225" y="2635450"/>
            <a:ext cx="411000" cy="52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Us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58650" y="1078700"/>
            <a:ext cx="3342900" cy="3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Anyone who has questions for the chapter advisor can easily contact them through phone or email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Social media is also easily accessible, allowing the public to see what is going 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79" l="0" r="0" t="89"/>
          <a:stretch/>
        </p:blipFill>
        <p:spPr>
          <a:xfrm>
            <a:off x="6762250" y="378550"/>
            <a:ext cx="2218250" cy="453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 rotWithShape="1">
          <a:blip r:embed="rId4">
            <a:alphaModFix/>
          </a:blip>
          <a:srcRect b="79" l="0" r="0" t="89"/>
          <a:stretch/>
        </p:blipFill>
        <p:spPr>
          <a:xfrm>
            <a:off x="3952425" y="378550"/>
            <a:ext cx="2218250" cy="453932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/>
          <p:nvPr/>
        </p:nvSpPr>
        <p:spPr>
          <a:xfrm>
            <a:off x="6290225" y="2635450"/>
            <a:ext cx="411000" cy="52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58650" y="1078700"/>
            <a:ext cx="3342900" cy="3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Clicking email opens your designated email application, automatically filling with the chapter advisor’s email and the subject as “FBLA”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79" l="0" r="0" t="89"/>
          <a:stretch/>
        </p:blipFill>
        <p:spPr>
          <a:xfrm>
            <a:off x="6762250" y="378550"/>
            <a:ext cx="2218250" cy="453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 rotWithShape="1">
          <a:blip r:embed="rId4">
            <a:alphaModFix/>
          </a:blip>
          <a:srcRect b="79" l="0" r="0" t="89"/>
          <a:stretch/>
        </p:blipFill>
        <p:spPr>
          <a:xfrm>
            <a:off x="3952425" y="378550"/>
            <a:ext cx="2218250" cy="453932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/>
          <p:nvPr/>
        </p:nvSpPr>
        <p:spPr>
          <a:xfrm>
            <a:off x="6290225" y="2635450"/>
            <a:ext cx="411000" cy="52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58650" y="1078700"/>
            <a:ext cx="3342900" cy="3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Any more urgent questions can be directed to chapter advisor via phone by clicking the phone button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Your designated calling app opens, dialing the work number for the chapter advisor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b="79" l="0" r="0" t="89"/>
          <a:stretch/>
        </p:blipFill>
        <p:spPr>
          <a:xfrm>
            <a:off x="6762250" y="378550"/>
            <a:ext cx="2218250" cy="453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 rotWithShape="1">
          <a:blip r:embed="rId4">
            <a:alphaModFix/>
          </a:blip>
          <a:srcRect b="79" l="0" r="0" t="89"/>
          <a:stretch/>
        </p:blipFill>
        <p:spPr>
          <a:xfrm>
            <a:off x="3952425" y="378550"/>
            <a:ext cx="2218250" cy="453932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/>
          <p:nvPr/>
        </p:nvSpPr>
        <p:spPr>
          <a:xfrm>
            <a:off x="6290225" y="2635450"/>
            <a:ext cx="411000" cy="52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58650" y="1078700"/>
            <a:ext cx="3342900" cy="3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Clicking the Twitter logo opens the FHN FBLA Twitter page, allowing users to see what is going on in the chapter.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79" l="0" r="0" t="89"/>
          <a:stretch/>
        </p:blipFill>
        <p:spPr>
          <a:xfrm>
            <a:off x="6762250" y="378550"/>
            <a:ext cx="2218250" cy="453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 rotWithShape="1">
          <a:blip r:embed="rId4">
            <a:alphaModFix/>
          </a:blip>
          <a:srcRect b="79" l="0" r="0" t="89"/>
          <a:stretch/>
        </p:blipFill>
        <p:spPr>
          <a:xfrm>
            <a:off x="3952425" y="378550"/>
            <a:ext cx="2218250" cy="453932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/>
          <p:nvPr/>
        </p:nvSpPr>
        <p:spPr>
          <a:xfrm>
            <a:off x="6290225" y="2635450"/>
            <a:ext cx="411000" cy="52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Club Member Login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58650" y="1078700"/>
            <a:ext cx="3342900" cy="3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Logging in using the club member login allows users who have joined the chapter to access more screens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b="79" l="0" r="0" t="89"/>
          <a:stretch/>
        </p:blipFill>
        <p:spPr>
          <a:xfrm>
            <a:off x="6762250" y="378550"/>
            <a:ext cx="2218250" cy="453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425" y="378550"/>
            <a:ext cx="2218250" cy="453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/>
          <p:nvPr/>
        </p:nvSpPr>
        <p:spPr>
          <a:xfrm>
            <a:off x="6290225" y="2635450"/>
            <a:ext cx="411000" cy="52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230425" y="433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Club Member Screens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58650" y="1078700"/>
            <a:ext cx="3342900" cy="3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Club members log in to access all the resources a member would need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They can access a calendar of events, a list of competitive events, a signup sheet for the events, contact information, and a list of club officers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 rotWithShape="1">
          <a:blip r:embed="rId3">
            <a:alphaModFix/>
          </a:blip>
          <a:srcRect b="79" l="0" r="0" t="89"/>
          <a:stretch/>
        </p:blipFill>
        <p:spPr>
          <a:xfrm>
            <a:off x="6762250" y="378550"/>
            <a:ext cx="2218250" cy="453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425" y="378550"/>
            <a:ext cx="2218250" cy="453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/>
          <p:nvPr/>
        </p:nvSpPr>
        <p:spPr>
          <a:xfrm>
            <a:off x="6290225" y="2635450"/>
            <a:ext cx="411000" cy="52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2250" y="374608"/>
            <a:ext cx="2218250" cy="454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425" y="374626"/>
            <a:ext cx="2218250" cy="45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230425" y="433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58650" y="1078700"/>
            <a:ext cx="3342900" cy="3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Club members can access a google internet calendar with all of the year’s events in it. These events can be added to their own personal calendar as well through the link.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 rotWithShape="1">
          <a:blip r:embed="rId3">
            <a:alphaModFix/>
          </a:blip>
          <a:srcRect b="79" l="0" r="0" t="89"/>
          <a:stretch/>
        </p:blipFill>
        <p:spPr>
          <a:xfrm>
            <a:off x="6762250" y="378550"/>
            <a:ext cx="2218250" cy="453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425" y="378550"/>
            <a:ext cx="2218250" cy="453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/>
          <p:nvPr/>
        </p:nvSpPr>
        <p:spPr>
          <a:xfrm>
            <a:off x="6290225" y="2635450"/>
            <a:ext cx="411000" cy="52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2425" y="374620"/>
            <a:ext cx="2218250" cy="454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2250" y="374606"/>
            <a:ext cx="2218250" cy="4547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230425" y="433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Events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58650" y="1078700"/>
            <a:ext cx="3342900" cy="3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links to the FBLA competitive event handbook, helping members to learn more about the events in order to choose the right one for them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b="79" l="0" r="0" t="89"/>
          <a:stretch/>
        </p:blipFill>
        <p:spPr>
          <a:xfrm>
            <a:off x="6762250" y="378550"/>
            <a:ext cx="2218250" cy="453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425" y="378550"/>
            <a:ext cx="2218250" cy="453932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/>
          <p:nvPr/>
        </p:nvSpPr>
        <p:spPr>
          <a:xfrm>
            <a:off x="6290225" y="2635450"/>
            <a:ext cx="411000" cy="52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2425" y="374620"/>
            <a:ext cx="2218250" cy="454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2250" y="374606"/>
            <a:ext cx="2218250" cy="4547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2251" y="374627"/>
            <a:ext cx="2218250" cy="4547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230425" y="433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Sign-up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58650" y="1078700"/>
            <a:ext cx="3342900" cy="3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Club members can use this form to sign up for any competitive events they are interested in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 rotWithShape="1">
          <a:blip r:embed="rId3">
            <a:alphaModFix/>
          </a:blip>
          <a:srcRect b="79" l="0" r="0" t="89"/>
          <a:stretch/>
        </p:blipFill>
        <p:spPr>
          <a:xfrm>
            <a:off x="6762250" y="378550"/>
            <a:ext cx="2218250" cy="453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425" y="378550"/>
            <a:ext cx="2218250" cy="453932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/>
          <p:nvPr/>
        </p:nvSpPr>
        <p:spPr>
          <a:xfrm>
            <a:off x="6290225" y="2635450"/>
            <a:ext cx="411000" cy="52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2425" y="374620"/>
            <a:ext cx="2218250" cy="454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2250" y="374606"/>
            <a:ext cx="2218250" cy="4547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2249" y="374628"/>
            <a:ext cx="2218250" cy="4547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Overview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Some of the main features include: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Resources for the public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Link to a form to join FBLA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Link to the FBLA website to learn more information about FBLA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 Q&amp;A to answer some common questions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Contact information for the chapter advisor and social media links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Resources for current members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Calendar of events and deadlines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List of FBLA competitive events as well as a link to sign up for them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Contact information for the chapter advisor and social media links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List of officers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Resources for the chapter advisor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ability to record attendance at every meeting/event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250" y="378550"/>
            <a:ext cx="2218250" cy="453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230425" y="433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Club Officers</a:t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58650" y="1078700"/>
            <a:ext cx="3342900" cy="3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case any members of the club need to talk to an officer, they can use this page to figure out who to talk to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5" name="Google Shape;225;p32"/>
          <p:cNvPicPr preferRelativeResize="0"/>
          <p:nvPr/>
        </p:nvPicPr>
        <p:blipFill rotWithShape="1">
          <a:blip r:embed="rId3">
            <a:alphaModFix/>
          </a:blip>
          <a:srcRect b="79" l="0" r="0" t="89"/>
          <a:stretch/>
        </p:blipFill>
        <p:spPr>
          <a:xfrm>
            <a:off x="6762250" y="378550"/>
            <a:ext cx="2218250" cy="453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425" y="378550"/>
            <a:ext cx="2218250" cy="453932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/>
          <p:nvPr/>
        </p:nvSpPr>
        <p:spPr>
          <a:xfrm>
            <a:off x="6290225" y="2635450"/>
            <a:ext cx="411000" cy="52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2425" y="374620"/>
            <a:ext cx="2218250" cy="454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2250" y="374606"/>
            <a:ext cx="2218250" cy="4547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2249" y="374627"/>
            <a:ext cx="2218250" cy="4547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230425" y="433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Info</a:t>
            </a:r>
            <a:endParaRPr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358650" y="1078700"/>
            <a:ext cx="3342900" cy="3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is the same screen as shown earlier in “Contact Us”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7" name="Google Shape;237;p33"/>
          <p:cNvPicPr preferRelativeResize="0"/>
          <p:nvPr/>
        </p:nvPicPr>
        <p:blipFill rotWithShape="1">
          <a:blip r:embed="rId3">
            <a:alphaModFix/>
          </a:blip>
          <a:srcRect b="79" l="0" r="0" t="89"/>
          <a:stretch/>
        </p:blipFill>
        <p:spPr>
          <a:xfrm>
            <a:off x="6762250" y="378550"/>
            <a:ext cx="2218250" cy="453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425" y="378550"/>
            <a:ext cx="2218250" cy="453932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/>
          <p:nvPr/>
        </p:nvSpPr>
        <p:spPr>
          <a:xfrm>
            <a:off x="6290225" y="2635450"/>
            <a:ext cx="411000" cy="52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2425" y="374620"/>
            <a:ext cx="2218250" cy="454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2250" y="374606"/>
            <a:ext cx="2218250" cy="4547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2249" y="374627"/>
            <a:ext cx="2218250" cy="4547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62250" y="374636"/>
            <a:ext cx="2218250" cy="4547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Advisor Login</a:t>
            </a:r>
            <a:endParaRPr/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358650" y="1078700"/>
            <a:ext cx="3342900" cy="3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Logging in using the chapter advisor login allows the chapter advisor to access the attendance screen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50" name="Google Shape;250;p34"/>
          <p:cNvPicPr preferRelativeResize="0"/>
          <p:nvPr/>
        </p:nvPicPr>
        <p:blipFill rotWithShape="1">
          <a:blip r:embed="rId3">
            <a:alphaModFix/>
          </a:blip>
          <a:srcRect b="79" l="0" r="0" t="89"/>
          <a:stretch/>
        </p:blipFill>
        <p:spPr>
          <a:xfrm>
            <a:off x="6762250" y="378550"/>
            <a:ext cx="2218250" cy="453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425" y="378550"/>
            <a:ext cx="2218250" cy="453932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/>
          <p:cNvSpPr/>
          <p:nvPr/>
        </p:nvSpPr>
        <p:spPr>
          <a:xfrm>
            <a:off x="6290225" y="2635450"/>
            <a:ext cx="411000" cy="52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2249" y="374615"/>
            <a:ext cx="2218250" cy="4547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 Calendar</a:t>
            </a:r>
            <a:endParaRPr/>
          </a:p>
        </p:txBody>
      </p:sp>
      <p:sp>
        <p:nvSpPr>
          <p:cNvPr id="259" name="Google Shape;259;p35"/>
          <p:cNvSpPr txBox="1"/>
          <p:nvPr>
            <p:ph idx="1" type="body"/>
          </p:nvPr>
        </p:nvSpPr>
        <p:spPr>
          <a:xfrm>
            <a:off x="358650" y="1078700"/>
            <a:ext cx="3342900" cy="3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On this screen, the chapter advisor can easily record, save, and access the attendance of each meeting simply by selecting the meeting date on the calendar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60" name="Google Shape;260;p35"/>
          <p:cNvPicPr preferRelativeResize="0"/>
          <p:nvPr/>
        </p:nvPicPr>
        <p:blipFill rotWithShape="1">
          <a:blip r:embed="rId3">
            <a:alphaModFix/>
          </a:blip>
          <a:srcRect b="79" l="0" r="0" t="89"/>
          <a:stretch/>
        </p:blipFill>
        <p:spPr>
          <a:xfrm>
            <a:off x="6762250" y="378550"/>
            <a:ext cx="2218250" cy="453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425" y="378550"/>
            <a:ext cx="2218250" cy="453932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5"/>
          <p:cNvSpPr/>
          <p:nvPr/>
        </p:nvSpPr>
        <p:spPr>
          <a:xfrm>
            <a:off x="6290225" y="2635450"/>
            <a:ext cx="411000" cy="52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2424" y="374615"/>
            <a:ext cx="2218250" cy="4547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2250" y="374618"/>
            <a:ext cx="2218250" cy="4547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2758500" cy="44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Application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Flow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Chart</a:t>
            </a:r>
            <a:endParaRPr sz="36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294" y="0"/>
            <a:ext cx="594671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Manual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Screen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58650" y="1078700"/>
            <a:ext cx="8520600" cy="3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Allows members and admins to login with their ids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Allows new </a:t>
            </a:r>
            <a:r>
              <a:rPr lang="en">
                <a:solidFill>
                  <a:srgbClr val="000000"/>
                </a:solidFill>
              </a:rPr>
              <a:t>members</a:t>
            </a:r>
            <a:r>
              <a:rPr lang="en">
                <a:solidFill>
                  <a:srgbClr val="000000"/>
                </a:solidFill>
              </a:rPr>
              <a:t> to learn about FBLA and Signup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App Eula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250" y="378550"/>
            <a:ext cx="2218250" cy="453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EULA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58650" y="1078700"/>
            <a:ext cx="3342900" cy="3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Copyright</a:t>
            </a:r>
            <a:r>
              <a:rPr lang="en">
                <a:solidFill>
                  <a:srgbClr val="000000"/>
                </a:solidFill>
              </a:rPr>
              <a:t> information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Licensing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Terms of service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99" l="0" r="0" t="89"/>
          <a:stretch/>
        </p:blipFill>
        <p:spPr>
          <a:xfrm>
            <a:off x="6762250" y="378550"/>
            <a:ext cx="2218249" cy="453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2425" y="378550"/>
            <a:ext cx="2218250" cy="453932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6290225" y="2635450"/>
            <a:ext cx="411000" cy="52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Resources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58650" y="1078700"/>
            <a:ext cx="3342900" cy="3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Join FBLA form for new </a:t>
            </a:r>
            <a:r>
              <a:rPr lang="en">
                <a:solidFill>
                  <a:srgbClr val="000000"/>
                </a:solidFill>
              </a:rPr>
              <a:t>members</a:t>
            </a:r>
            <a:r>
              <a:rPr lang="en">
                <a:solidFill>
                  <a:srgbClr val="000000"/>
                </a:solidFill>
              </a:rPr>
              <a:t> to sign up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About FBLA to share important information with potential new members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Q and A to answer </a:t>
            </a:r>
            <a:r>
              <a:rPr lang="en">
                <a:solidFill>
                  <a:srgbClr val="000000"/>
                </a:solidFill>
              </a:rPr>
              <a:t>commonly</a:t>
            </a:r>
            <a:r>
              <a:rPr lang="en">
                <a:solidFill>
                  <a:srgbClr val="000000"/>
                </a:solidFill>
              </a:rPr>
              <a:t> asked questions about FBLA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Contact Us to help the public easily contact the chapter advisor or see the twitter page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79" l="0" r="0" t="89"/>
          <a:stretch/>
        </p:blipFill>
        <p:spPr>
          <a:xfrm>
            <a:off x="6762250" y="378550"/>
            <a:ext cx="2218250" cy="453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2425" y="378550"/>
            <a:ext cx="2218250" cy="453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/>
          <p:nvPr/>
        </p:nvSpPr>
        <p:spPr>
          <a:xfrm>
            <a:off x="6290225" y="2635450"/>
            <a:ext cx="411000" cy="52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FBLA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58650" y="1078700"/>
            <a:ext cx="3342900" cy="3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Opens the form to join the FBLA chapter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Helps make sure that everyone has access to be able to join, reduces work for the chapter advisor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79" l="0" r="0" t="89"/>
          <a:stretch/>
        </p:blipFill>
        <p:spPr>
          <a:xfrm>
            <a:off x="6762250" y="378550"/>
            <a:ext cx="2218250" cy="453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4">
            <a:alphaModFix/>
          </a:blip>
          <a:srcRect b="79" l="0" r="0" t="89"/>
          <a:stretch/>
        </p:blipFill>
        <p:spPr>
          <a:xfrm>
            <a:off x="3952425" y="378550"/>
            <a:ext cx="2218250" cy="453932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/>
          <p:nvPr/>
        </p:nvSpPr>
        <p:spPr>
          <a:xfrm>
            <a:off x="6290225" y="2635450"/>
            <a:ext cx="411000" cy="52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FBLA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58650" y="1078700"/>
            <a:ext cx="3342900" cy="3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Links to the FBLA website’s about page in order for anyone who is curious to see what FBLA is all about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79" l="0" r="0" t="89"/>
          <a:stretch/>
        </p:blipFill>
        <p:spPr>
          <a:xfrm>
            <a:off x="6762250" y="378550"/>
            <a:ext cx="2218250" cy="453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 rotWithShape="1">
          <a:blip r:embed="rId4">
            <a:alphaModFix/>
          </a:blip>
          <a:srcRect b="79" l="0" r="0" t="89"/>
          <a:stretch/>
        </p:blipFill>
        <p:spPr>
          <a:xfrm>
            <a:off x="3952425" y="378550"/>
            <a:ext cx="2218250" cy="453932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>
            <a:off x="6290225" y="2635450"/>
            <a:ext cx="411000" cy="52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