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3/19/18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3/19/18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3/19/18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8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core-coap-protocol-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negotiation-08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IETF 101 draft</a:t>
            </a:r>
            <a:r>
              <a:rPr lang="en-US" dirty="0" smtClean="0">
                <a:solidFill>
                  <a:schemeClr val="tx1"/>
                </a:solidFill>
              </a:rPr>
              <a:t>-silverajan-core-coap-transport-negotiation-08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Context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Aimed at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nodes that have multiple transports, and wish to allow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requests and responses over some or all these </a:t>
            </a:r>
            <a:r>
              <a:rPr lang="en-GB" dirty="0" smtClean="0">
                <a:latin typeface="Century Gothic"/>
                <a:cs typeface="Century Gothic"/>
              </a:rPr>
              <a:t>transports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Both per-server and per-resource models </a:t>
            </a:r>
            <a:r>
              <a:rPr lang="en-GB" dirty="0" smtClean="0">
                <a:latin typeface="Century Gothic"/>
                <a:cs typeface="Century Gothic"/>
              </a:rPr>
              <a:t>supported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Allows clients to directly query origin </a:t>
            </a:r>
            <a:r>
              <a:rPr lang="en-GB" dirty="0" smtClean="0">
                <a:latin typeface="Century Gothic"/>
                <a:cs typeface="Century Gothic"/>
              </a:rPr>
              <a:t>servers </a:t>
            </a:r>
            <a:r>
              <a:rPr lang="en-GB" dirty="0" smtClean="0">
                <a:latin typeface="Century Gothic"/>
                <a:cs typeface="Century Gothic"/>
              </a:rPr>
              <a:t>for available transports and communicate using an alternative </a:t>
            </a:r>
            <a:r>
              <a:rPr lang="en-GB" dirty="0" smtClean="0">
                <a:latin typeface="Century Gothic"/>
                <a:cs typeface="Century Gothic"/>
              </a:rPr>
              <a:t>transport (using a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Option, or a link attribute) 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When a </a:t>
            </a:r>
            <a:r>
              <a:rPr lang="en-GB" dirty="0" err="1" smtClean="0">
                <a:latin typeface="Century Gothic"/>
                <a:cs typeface="Century Gothic"/>
              </a:rPr>
              <a:t>CoRE</a:t>
            </a:r>
            <a:r>
              <a:rPr lang="en-GB" dirty="0" smtClean="0">
                <a:latin typeface="Century Gothic"/>
                <a:cs typeface="Century Gothic"/>
              </a:rPr>
              <a:t> Resource Directory is present, origin servers can also register transport availability to RD for clients to </a:t>
            </a:r>
            <a:r>
              <a:rPr lang="en-GB" dirty="0" smtClean="0">
                <a:latin typeface="Century Gothic"/>
                <a:cs typeface="Century Gothic"/>
              </a:rPr>
              <a:t>query (using new parameter types)</a:t>
            </a:r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IETF 101 draft</a:t>
            </a:r>
            <a:r>
              <a:rPr lang="en-US" dirty="0" smtClean="0">
                <a:solidFill>
                  <a:schemeClr val="tx1"/>
                </a:solidFill>
              </a:rPr>
              <a:t>-silverajan-core-coap-transport-negotiation-08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Current Status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Updates </a:t>
            </a:r>
            <a:r>
              <a:rPr lang="en-GB" dirty="0" smtClean="0">
                <a:latin typeface="Century Gothic"/>
                <a:cs typeface="Century Gothic"/>
              </a:rPr>
              <a:t>from -07 to -08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‘</a:t>
            </a:r>
            <a:r>
              <a:rPr lang="en-GB" dirty="0" err="1" smtClean="0">
                <a:latin typeface="Century Gothic"/>
                <a:cs typeface="Century Gothic"/>
              </a:rPr>
              <a:t>ol</a:t>
            </a:r>
            <a:r>
              <a:rPr lang="en-GB" dirty="0" smtClean="0">
                <a:latin typeface="Century Gothic"/>
                <a:cs typeface="Century Gothic"/>
              </a:rPr>
              <a:t>’ is now a repeatable attribute allowing multiple base </a:t>
            </a:r>
            <a:r>
              <a:rPr lang="en-GB" dirty="0" err="1" smtClean="0">
                <a:latin typeface="Century Gothic"/>
                <a:cs typeface="Century Gothic"/>
              </a:rPr>
              <a:t>URIs</a:t>
            </a:r>
            <a:r>
              <a:rPr lang="en-GB" dirty="0" smtClean="0">
                <a:latin typeface="Century Gothic"/>
                <a:cs typeface="Century Gothic"/>
              </a:rPr>
              <a:t>, to align it with OCF ‘</a:t>
            </a:r>
            <a:r>
              <a:rPr lang="en-GB" dirty="0" err="1" smtClean="0">
                <a:latin typeface="Century Gothic"/>
                <a:cs typeface="Century Gothic"/>
              </a:rPr>
              <a:t>ep</a:t>
            </a:r>
            <a:r>
              <a:rPr lang="en-GB" dirty="0" smtClean="0">
                <a:latin typeface="Century Gothic"/>
                <a:cs typeface="Century Gothic"/>
              </a:rPr>
              <a:t>’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‘at’ is now a repeatable parameter for registering alternate transports at the RD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Better examples provided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Updated example usage with RD, based on suggestions found in </a:t>
            </a:r>
            <a:r>
              <a:rPr lang="en-US" dirty="0" smtClean="0">
                <a:latin typeface="Century Gothic"/>
                <a:cs typeface="Century Gothic"/>
              </a:rPr>
              <a:t>draft-ietf-core-resource-directory-</a:t>
            </a:r>
            <a:r>
              <a:rPr lang="en-US" dirty="0" smtClean="0">
                <a:latin typeface="Century Gothic"/>
                <a:cs typeface="Century Gothic"/>
              </a:rPr>
              <a:t>13</a:t>
            </a:r>
          </a:p>
          <a:p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IETF 101 draft</a:t>
            </a:r>
            <a:r>
              <a:rPr lang="en-US" dirty="0" smtClean="0">
                <a:solidFill>
                  <a:schemeClr val="tx1"/>
                </a:solidFill>
              </a:rPr>
              <a:t>-silverajan-core-coap-transport-negotiation-08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Next Steps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Evaluate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</a:t>
            </a:r>
            <a:r>
              <a:rPr lang="fi-FI" dirty="0" err="1" smtClean="0">
                <a:latin typeface="Century Gothic"/>
                <a:cs typeface="Century Gothic"/>
              </a:rPr>
              <a:t>ther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means</a:t>
            </a:r>
            <a:r>
              <a:rPr lang="fi-FI" dirty="0" smtClean="0">
                <a:latin typeface="Century Gothic"/>
                <a:cs typeface="Century Gothic"/>
              </a:rPr>
              <a:t> to </a:t>
            </a:r>
            <a:r>
              <a:rPr lang="fi-FI" dirty="0" err="1" smtClean="0">
                <a:latin typeface="Century Gothic"/>
                <a:cs typeface="Century Gothic"/>
              </a:rPr>
              <a:t>obtain</a:t>
            </a:r>
            <a:r>
              <a:rPr lang="fi-FI" dirty="0" smtClean="0">
                <a:latin typeface="Century Gothic"/>
                <a:cs typeface="Century Gothic"/>
              </a:rPr>
              <a:t> transport </a:t>
            </a:r>
            <a:r>
              <a:rPr lang="fi-FI" dirty="0" err="1" smtClean="0">
                <a:latin typeface="Century Gothic"/>
                <a:cs typeface="Century Gothic"/>
              </a:rPr>
              <a:t>endpoints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from</a:t>
            </a:r>
            <a:r>
              <a:rPr lang="fi-FI" dirty="0" smtClean="0">
                <a:latin typeface="Century Gothic"/>
                <a:cs typeface="Century Gothic"/>
              </a:rPr>
              <a:t> the </a:t>
            </a:r>
            <a:r>
              <a:rPr lang="fi-FI" dirty="0" err="1" smtClean="0">
                <a:latin typeface="Century Gothic"/>
                <a:cs typeface="Century Gothic"/>
              </a:rPr>
              <a:t>origin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server</a:t>
            </a:r>
            <a:r>
              <a:rPr lang="fi-FI" dirty="0" smtClean="0">
                <a:latin typeface="Century Gothic"/>
                <a:cs typeface="Century Gothic"/>
              </a:rPr>
              <a:t> in </a:t>
            </a:r>
            <a:r>
              <a:rPr lang="fi-FI" dirty="0" err="1" smtClean="0">
                <a:latin typeface="Century Gothic"/>
                <a:cs typeface="Century Gothic"/>
              </a:rPr>
              <a:t>place</a:t>
            </a:r>
            <a:r>
              <a:rPr lang="fi-FI" dirty="0" smtClean="0">
                <a:latin typeface="Century Gothic"/>
                <a:cs typeface="Century Gothic"/>
              </a:rPr>
              <a:t> of </a:t>
            </a:r>
            <a:r>
              <a:rPr lang="fi-FI" dirty="0" err="1" smtClean="0">
                <a:latin typeface="Century Gothic"/>
                <a:cs typeface="Century Gothic"/>
              </a:rPr>
              <a:t>Alternative-Transports</a:t>
            </a:r>
            <a:r>
              <a:rPr lang="fi-FI" dirty="0" smtClean="0">
                <a:latin typeface="Century Gothic"/>
                <a:cs typeface="Century Gothic"/>
              </a:rPr>
              <a:t> Option</a:t>
            </a: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FETCH</a:t>
            </a: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an </a:t>
            </a:r>
            <a:r>
              <a:rPr lang="fi-FI" dirty="0" err="1" smtClean="0">
                <a:latin typeface="Century Gothic"/>
                <a:cs typeface="Century Gothic"/>
              </a:rPr>
              <a:t>entry</a:t>
            </a:r>
            <a:r>
              <a:rPr lang="fi-FI" dirty="0" smtClean="0">
                <a:latin typeface="Century Gothic"/>
                <a:cs typeface="Century Gothic"/>
              </a:rPr>
              <a:t> in .</a:t>
            </a:r>
            <a:r>
              <a:rPr lang="fi-FI" dirty="0" err="1" smtClean="0">
                <a:latin typeface="Century Gothic"/>
                <a:cs typeface="Century Gothic"/>
              </a:rPr>
              <a:t>well-known</a:t>
            </a:r>
            <a:r>
              <a:rPr lang="fi-FI" dirty="0" smtClean="0">
                <a:latin typeface="Century Gothic"/>
                <a:cs typeface="Century Gothic"/>
              </a:rPr>
              <a:t>/ for </a:t>
            </a:r>
            <a:r>
              <a:rPr lang="fi-FI" dirty="0" err="1" smtClean="0">
                <a:latin typeface="Century Gothic"/>
                <a:cs typeface="Century Gothic"/>
              </a:rPr>
              <a:t>site-wide</a:t>
            </a:r>
            <a:r>
              <a:rPr lang="fi-FI" dirty="0" smtClean="0">
                <a:latin typeface="Century Gothic"/>
                <a:cs typeface="Century Gothic"/>
              </a:rPr>
              <a:t> metadata (</a:t>
            </a:r>
            <a:r>
              <a:rPr lang="fi-FI" dirty="0" err="1" smtClean="0">
                <a:latin typeface="Century Gothic"/>
                <a:cs typeface="Century Gothic"/>
              </a:rPr>
              <a:t>either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core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or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something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else</a:t>
            </a:r>
            <a:r>
              <a:rPr lang="fi-FI" dirty="0" smtClean="0">
                <a:latin typeface="Century Gothic"/>
                <a:cs typeface="Century Gothic"/>
              </a:rPr>
              <a:t>)</a:t>
            </a:r>
          </a:p>
          <a:p>
            <a:pPr lvl="1"/>
            <a:r>
              <a:rPr lang="fi-FI" dirty="0" err="1" smtClean="0">
                <a:latin typeface="Century Gothic"/>
                <a:cs typeface="Century Gothic"/>
              </a:rPr>
              <a:t>Using</a:t>
            </a:r>
            <a:r>
              <a:rPr lang="fi-FI" dirty="0" smtClean="0">
                <a:latin typeface="Century Gothic"/>
                <a:cs typeface="Century Gothic"/>
              </a:rPr>
              <a:t> a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such</a:t>
            </a:r>
            <a:r>
              <a:rPr lang="fi-FI" dirty="0" smtClean="0">
                <a:latin typeface="Century Gothic"/>
                <a:cs typeface="Century Gothic"/>
              </a:rPr>
              <a:t> as ”/</a:t>
            </a:r>
            <a:r>
              <a:rPr lang="fi-FI" dirty="0" err="1" smtClean="0">
                <a:latin typeface="Century Gothic"/>
                <a:cs typeface="Century Gothic"/>
              </a:rPr>
              <a:t>pn</a:t>
            </a:r>
            <a:r>
              <a:rPr lang="fi-FI" dirty="0" smtClean="0">
                <a:latin typeface="Century Gothic"/>
                <a:cs typeface="Century Gothic"/>
              </a:rPr>
              <a:t>/” </a:t>
            </a:r>
            <a:r>
              <a:rPr lang="fi-FI" dirty="0" err="1" smtClean="0">
                <a:latin typeface="Century Gothic"/>
                <a:cs typeface="Century Gothic"/>
              </a:rPr>
              <a:t>with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type</a:t>
            </a:r>
            <a:r>
              <a:rPr lang="fi-FI" dirty="0" smtClean="0">
                <a:latin typeface="Century Gothic"/>
                <a:cs typeface="Century Gothic"/>
              </a:rPr>
              <a:t> ”</a:t>
            </a:r>
            <a:r>
              <a:rPr lang="fi-FI" dirty="0" err="1" smtClean="0">
                <a:latin typeface="Century Gothic"/>
                <a:cs typeface="Century Gothic"/>
              </a:rPr>
              <a:t>core.pn</a:t>
            </a:r>
            <a:r>
              <a:rPr lang="fi-FI" dirty="0" smtClean="0">
                <a:latin typeface="Century Gothic"/>
                <a:cs typeface="Century Gothic"/>
              </a:rPr>
              <a:t>” and </a:t>
            </a:r>
            <a:r>
              <a:rPr lang="fi-FI" dirty="0" err="1" smtClean="0">
                <a:latin typeface="Century Gothic"/>
                <a:cs typeface="Century Gothic"/>
              </a:rPr>
              <a:t>content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type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application/link-format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endParaRPr lang="en-US" dirty="0" smtClean="0">
              <a:latin typeface="Century Gothic"/>
              <a:cs typeface="Century Gothic"/>
            </a:endParaRPr>
          </a:p>
          <a:p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IETF 101 draft</a:t>
            </a:r>
            <a:r>
              <a:rPr lang="en-US" dirty="0" smtClean="0">
                <a:solidFill>
                  <a:schemeClr val="tx1"/>
                </a:solidFill>
              </a:rPr>
              <a:t>-silverajan-core-coap-transport-negotiation-08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16802</TotalTime>
  <Words>326</Words>
  <Application>Microsoft Macintosh PowerPoint</Application>
  <PresentationFormat>On-screen Show (4:3)</PresentationFormat>
  <Paragraphs>27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CoAP Protocol Negotiation  draft-silverajan-core-coap-protocol-negotiation-08   Bill Silverajan  TUT Mert Ocak  Ericsson </vt:lpstr>
      <vt:lpstr>Context</vt:lpstr>
      <vt:lpstr>Current Status</vt:lpstr>
      <vt:lpstr>Next Steps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30</cp:revision>
  <dcterms:created xsi:type="dcterms:W3CDTF">2018-03-19T17:24:58Z</dcterms:created>
  <dcterms:modified xsi:type="dcterms:W3CDTF">2018-03-19T18:32:31Z</dcterms:modified>
</cp:coreProperties>
</file>