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3923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2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7/19/15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7/19/15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7/19/15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Tampere </a:t>
            </a:r>
            <a:r>
              <a:rPr lang="en-US" sz="3111" dirty="0" err="1" smtClean="0">
                <a:latin typeface="Century Gothic"/>
                <a:cs typeface="Century Gothic"/>
              </a:rPr>
              <a:t>Univ</a:t>
            </a:r>
            <a:r>
              <a:rPr lang="en-US" sz="3111" dirty="0" smtClean="0">
                <a:latin typeface="Century Gothic"/>
                <a:cs typeface="Century Gothic"/>
              </a:rPr>
              <a:t> of Technology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Background: CoAP Transport URI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93 </a:t>
            </a:r>
            <a:r>
              <a:rPr lang="en-US" dirty="0" smtClean="0"/>
              <a:t>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4200" y="1621347"/>
          <a:ext cx="7848600" cy="21209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673101">
                <a:tc>
                  <a:txBody>
                    <a:bodyPr/>
                    <a:lstStyle/>
                    <a:p>
                      <a:r>
                        <a:rPr lang="en-GB" dirty="0" smtClean="0"/>
                        <a:t>Transport </a:t>
                      </a:r>
                    </a:p>
                    <a:p>
                      <a:r>
                        <a:rPr lang="en-GB" dirty="0" smtClean="0"/>
                        <a:t>Info in 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RFC 3986</a:t>
                      </a:r>
                      <a:r>
                        <a:rPr lang="en-GB" baseline="0" dirty="0" smtClean="0"/>
                        <a:t> Conformance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 reference</a:t>
                      </a:r>
                      <a:r>
                        <a:rPr lang="en-GB" baseline="0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1F497D"/>
                          </a:solidFill>
                        </a:rPr>
                        <a:t>URI</a:t>
                      </a:r>
                      <a:r>
                        <a:rPr lang="en-GB" baseline="0" dirty="0" smtClean="0">
                          <a:solidFill>
                            <a:srgbClr val="1F497D"/>
                          </a:solidFill>
                        </a:rPr>
                        <a:t> aliasing</a:t>
                      </a:r>
                      <a:endParaRPr lang="en-GB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 Precision</a:t>
                      </a:r>
                      <a:endParaRPr lang="en-GB" dirty="0"/>
                    </a:p>
                  </a:txBody>
                  <a:tcPr/>
                </a:tc>
              </a:tr>
              <a:tr h="482627">
                <a:tc>
                  <a:txBody>
                    <a:bodyPr/>
                    <a:lstStyle/>
                    <a:p>
                      <a:r>
                        <a:rPr lang="en-GB" dirty="0" smtClean="0"/>
                        <a:t>Scheme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2627">
                <a:tc>
                  <a:txBody>
                    <a:bodyPr/>
                    <a:lstStyle/>
                    <a:p>
                      <a:r>
                        <a:rPr lang="en-GB" dirty="0" smtClean="0"/>
                        <a:t>Authority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2627">
                <a:tc>
                  <a:txBody>
                    <a:bodyPr/>
                    <a:lstStyle/>
                    <a:p>
                      <a:r>
                        <a:rPr lang="en-GB" dirty="0" smtClean="0"/>
                        <a:t>Path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2762250" y="24468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387850" y="24468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80300" y="24468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768600" y="2897698"/>
            <a:ext cx="241300" cy="241300"/>
          </a:xfrm>
          <a:prstGeom prst="ellipse">
            <a:avLst/>
          </a:prstGeom>
          <a:solidFill>
            <a:srgbClr val="FF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480300" y="2897698"/>
            <a:ext cx="241300" cy="241300"/>
          </a:xfrm>
          <a:prstGeom prst="ellipse">
            <a:avLst/>
          </a:prstGeom>
          <a:solidFill>
            <a:srgbClr val="FF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480300" y="33739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387850" y="2897698"/>
            <a:ext cx="241300" cy="241300"/>
          </a:xfrm>
          <a:prstGeom prst="ellipse">
            <a:avLst/>
          </a:prstGeom>
          <a:solidFill>
            <a:srgbClr val="FF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768600" y="33739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87850" y="3373948"/>
            <a:ext cx="241300" cy="2413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334000" y="1485362"/>
            <a:ext cx="1295400" cy="2392362"/>
          </a:xfrm>
          <a:prstGeom prst="roundRect">
            <a:avLst/>
          </a:prstGeom>
          <a:noFill/>
          <a:ln w="571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930900" y="2446848"/>
            <a:ext cx="241300" cy="2413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930900" y="2897698"/>
            <a:ext cx="241300" cy="2413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930900" y="3373948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3550" y="4991100"/>
          <a:ext cx="7848600" cy="11557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673101">
                <a:tc>
                  <a:txBody>
                    <a:bodyPr/>
                    <a:lstStyle/>
                    <a:p>
                      <a:r>
                        <a:rPr lang="en-GB" dirty="0" smtClean="0"/>
                        <a:t>Transport </a:t>
                      </a:r>
                    </a:p>
                    <a:p>
                      <a:r>
                        <a:rPr lang="en-GB" dirty="0" smtClean="0"/>
                        <a:t>Info</a:t>
                      </a:r>
                      <a:r>
                        <a:rPr lang="en-GB" baseline="0" dirty="0" smtClean="0"/>
                        <a:t> in 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RFC 3986</a:t>
                      </a:r>
                      <a:r>
                        <a:rPr lang="en-GB" baseline="0" dirty="0" smtClean="0"/>
                        <a:t> Conformance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 reference</a:t>
                      </a:r>
                      <a:r>
                        <a:rPr lang="en-GB" baseline="0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URI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aliasing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Req</a:t>
                      </a:r>
                      <a:r>
                        <a:rPr lang="en-GB" dirty="0" smtClean="0"/>
                        <a:t> 4.1.4</a:t>
                      </a:r>
                      <a:endParaRPr lang="en-GB" dirty="0"/>
                    </a:p>
                  </a:txBody>
                  <a:tcPr/>
                </a:tc>
              </a:tr>
              <a:tr h="482627">
                <a:tc>
                  <a:txBody>
                    <a:bodyPr/>
                    <a:lstStyle/>
                    <a:p>
                      <a:r>
                        <a:rPr lang="en-GB" dirty="0" smtClean="0"/>
                        <a:t>Scheme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5810250" y="5816601"/>
            <a:ext cx="241300" cy="241300"/>
          </a:xfrm>
          <a:prstGeom prst="ellipse">
            <a:avLst/>
          </a:prstGeom>
          <a:solidFill>
            <a:srgbClr val="F2F2F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641600" y="5816601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267200" y="5816601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359650" y="5816601"/>
            <a:ext cx="241300" cy="241300"/>
          </a:xfrm>
          <a:prstGeom prst="ellipse">
            <a:avLst/>
          </a:prstGeom>
          <a:solidFill>
            <a:srgbClr val="00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34000" y="1621347"/>
            <a:ext cx="1295400" cy="62655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340350" y="1621347"/>
            <a:ext cx="1295400" cy="62655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4152900" y="3928524"/>
            <a:ext cx="603250" cy="8847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778000" y="4196834"/>
            <a:ext cx="23018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Choice was then made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Design Requirements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For </a:t>
            </a:r>
            <a:r>
              <a:rPr lang="en-US" dirty="0" smtClean="0">
                <a:latin typeface="Century Gothic"/>
                <a:cs typeface="Century Gothic"/>
              </a:rPr>
              <a:t>ID-</a:t>
            </a:r>
            <a:r>
              <a:rPr lang="en-US" dirty="0" smtClean="0">
                <a:latin typeface="Century Gothic"/>
                <a:cs typeface="Century Gothic"/>
              </a:rPr>
              <a:t>core-</a:t>
            </a:r>
            <a:r>
              <a:rPr lang="en-US" dirty="0" err="1" smtClean="0">
                <a:latin typeface="Century Gothic"/>
                <a:cs typeface="Century Gothic"/>
              </a:rPr>
              <a:t>coap</a:t>
            </a:r>
            <a:r>
              <a:rPr lang="en-US" dirty="0" smtClean="0">
                <a:latin typeface="Century Gothic"/>
                <a:cs typeface="Century Gothic"/>
              </a:rPr>
              <a:t>-alternative-</a:t>
            </a:r>
            <a:r>
              <a:rPr lang="en-US" dirty="0" smtClean="0">
                <a:latin typeface="Century Gothic"/>
                <a:cs typeface="Century Gothic"/>
              </a:rPr>
              <a:t>transports: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Conformance to RFC 3986 encoding rules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Precise description of transport and location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Ensure relative </a:t>
            </a:r>
            <a:r>
              <a:rPr lang="en-GB" dirty="0" err="1" smtClean="0">
                <a:latin typeface="Century Gothic"/>
                <a:cs typeface="Century Gothic"/>
              </a:rPr>
              <a:t>URIs</a:t>
            </a:r>
            <a:r>
              <a:rPr lang="en-GB" dirty="0" smtClean="0">
                <a:latin typeface="Century Gothic"/>
                <a:cs typeface="Century Gothic"/>
              </a:rPr>
              <a:t> are resolved correctly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For ID-</a:t>
            </a:r>
            <a:r>
              <a:rPr lang="en-US" dirty="0" smtClean="0">
                <a:latin typeface="Century Gothic"/>
                <a:cs typeface="Century Gothic"/>
              </a:rPr>
              <a:t>core</a:t>
            </a:r>
            <a:r>
              <a:rPr lang="en-US" dirty="0" smtClean="0">
                <a:latin typeface="Century Gothic"/>
                <a:cs typeface="Century Gothic"/>
              </a:rPr>
              <a:t>-</a:t>
            </a:r>
            <a:r>
              <a:rPr lang="en-US" dirty="0" err="1" smtClean="0">
                <a:latin typeface="Century Gothic"/>
                <a:cs typeface="Century Gothic"/>
              </a:rPr>
              <a:t>coap</a:t>
            </a:r>
            <a:r>
              <a:rPr lang="en-US" dirty="0" smtClean="0">
                <a:latin typeface="Century Gothic"/>
                <a:cs typeface="Century Gothic"/>
              </a:rPr>
              <a:t>-protocol-</a:t>
            </a:r>
            <a:r>
              <a:rPr lang="en-US" dirty="0" smtClean="0">
                <a:latin typeface="Century Gothic"/>
                <a:cs typeface="Century Gothic"/>
              </a:rPr>
              <a:t>negotiation:</a:t>
            </a:r>
            <a:endParaRPr lang="en-GB" dirty="0" smtClean="0">
              <a:latin typeface="Century Gothic"/>
              <a:cs typeface="Century Gothic"/>
            </a:endParaRP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Expose transport options to interested clients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Using CORE link format to tackle resource caching and multiple representations</a:t>
            </a:r>
            <a:endParaRPr lang="en-GB" dirty="0" smtClean="0">
              <a:latin typeface="Century Gothic"/>
              <a:cs typeface="Century Gothic"/>
            </a:endParaRP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Eliminate </a:t>
            </a:r>
            <a:r>
              <a:rPr lang="en-GB" dirty="0" smtClean="0">
                <a:latin typeface="Century Gothic"/>
                <a:cs typeface="Century Gothic"/>
              </a:rPr>
              <a:t>URI path</a:t>
            </a:r>
            <a:r>
              <a:rPr lang="en-GB" dirty="0" smtClean="0">
                <a:latin typeface="Century Gothic"/>
                <a:cs typeface="Century Gothic"/>
              </a:rPr>
              <a:t> (locator/identifier) complexity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93 </a:t>
            </a:r>
            <a:r>
              <a:rPr lang="en-US" dirty="0" smtClean="0"/>
              <a:t>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What is in the pipeline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Transport availability falls into the following node categories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T0 nodes have a single transport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T1 nodes have 1 or more transports, which may be in unreachable/off states but at least 1 active transport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T2 nodes have multiple</a:t>
            </a:r>
            <a:r>
              <a:rPr lang="en-GB" dirty="0" smtClean="0">
                <a:latin typeface="Century Gothic"/>
                <a:cs typeface="Century Gothic"/>
              </a:rPr>
              <a:t> always-active </a:t>
            </a:r>
            <a:r>
              <a:rPr lang="en-GB" dirty="0" smtClean="0">
                <a:latin typeface="Century Gothic"/>
                <a:cs typeface="Century Gothic"/>
              </a:rPr>
              <a:t>transports</a:t>
            </a:r>
            <a:endParaRPr lang="en-GB" dirty="0" smtClean="0">
              <a:latin typeface="Century Gothic"/>
              <a:cs typeface="Century Gothic"/>
            </a:endParaRPr>
          </a:p>
          <a:p>
            <a:r>
              <a:rPr lang="en-GB" dirty="0" smtClean="0">
                <a:latin typeface="Century Gothic"/>
                <a:cs typeface="Century Gothic"/>
              </a:rPr>
              <a:t>For </a:t>
            </a:r>
            <a:r>
              <a:rPr lang="en-GB" dirty="0" smtClean="0">
                <a:latin typeface="Century Gothic"/>
                <a:cs typeface="Century Gothic"/>
              </a:rPr>
              <a:t>T2 nodes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Investigate need for session continuity/resumption from one transport to another, and required context for transfer</a:t>
            </a:r>
            <a:endParaRPr lang="en-GB" dirty="0" smtClean="0">
              <a:latin typeface="Century Gothic"/>
              <a:cs typeface="Century Gothic"/>
            </a:endParaRPr>
          </a:p>
          <a:p>
            <a:r>
              <a:rPr lang="en-GB" dirty="0" smtClean="0">
                <a:latin typeface="Century Gothic"/>
                <a:cs typeface="Century Gothic"/>
              </a:rPr>
              <a:t>For</a:t>
            </a:r>
            <a:r>
              <a:rPr lang="en-GB" dirty="0" smtClean="0">
                <a:latin typeface="Century Gothic"/>
                <a:cs typeface="Century Gothic"/>
              </a:rPr>
              <a:t> </a:t>
            </a:r>
            <a:r>
              <a:rPr lang="en-GB" dirty="0" smtClean="0">
                <a:latin typeface="Century Gothic"/>
                <a:cs typeface="Century Gothic"/>
              </a:rPr>
              <a:t>T1 nodes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Lifetime </a:t>
            </a:r>
            <a:r>
              <a:rPr lang="en-GB" dirty="0" smtClean="0">
                <a:latin typeface="Century Gothic"/>
                <a:cs typeface="Century Gothic"/>
              </a:rPr>
              <a:t>value for transport </a:t>
            </a:r>
            <a:r>
              <a:rPr lang="en-GB" dirty="0" smtClean="0">
                <a:latin typeface="Century Gothic"/>
                <a:cs typeface="Century Gothic"/>
              </a:rPr>
              <a:t>types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Observe relationship to detect new / expired CoAP </a:t>
            </a:r>
            <a:r>
              <a:rPr lang="en-GB" dirty="0" smtClean="0">
                <a:latin typeface="Century Gothic"/>
                <a:cs typeface="Century Gothic"/>
              </a:rPr>
              <a:t>transports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For T1 nodes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Support for alt-loc relationship </a:t>
            </a:r>
            <a:r>
              <a:rPr lang="en-GB" dirty="0" smtClean="0">
                <a:latin typeface="Century Gothic"/>
                <a:cs typeface="Century Gothic"/>
              </a:rPr>
              <a:t>(</a:t>
            </a:r>
            <a:r>
              <a:rPr lang="en-GB" dirty="0" err="1" smtClean="0">
                <a:latin typeface="Century Gothic"/>
                <a:cs typeface="Century Gothic"/>
              </a:rPr>
              <a:t>eg</a:t>
            </a:r>
            <a:r>
              <a:rPr lang="en-GB" dirty="0" smtClean="0">
                <a:latin typeface="Century Gothic"/>
                <a:cs typeface="Century Gothic"/>
              </a:rPr>
              <a:t> sleepy node, pub/sub support, etc)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Security considerations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93 </a:t>
            </a:r>
            <a:r>
              <a:rPr lang="en-US" dirty="0" smtClean="0"/>
              <a:t>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295</Words>
  <Application>Microsoft Macintosh PowerPoint</Application>
  <PresentationFormat>On-screen Show (4:3)</PresentationFormat>
  <Paragraphs>50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CoAP Protocol Negotiation  draft-silverajan-core-coap-protocol-negotiation   Bill Silverajan  Tampere Univ of Technology </vt:lpstr>
      <vt:lpstr>Background: CoAP Transport URI</vt:lpstr>
      <vt:lpstr>Design Requirements</vt:lpstr>
      <vt:lpstr>What is in the pipeline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17</cp:revision>
  <dcterms:created xsi:type="dcterms:W3CDTF">2015-07-19T10:23:41Z</dcterms:created>
  <dcterms:modified xsi:type="dcterms:W3CDTF">2015-07-19T14:51:45Z</dcterms:modified>
</cp:coreProperties>
</file>