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9" r:id="rId4"/>
    <p:sldId id="262" r:id="rId5"/>
    <p:sldId id="265" r:id="rId6"/>
    <p:sldId id="270" r:id="rId7"/>
    <p:sldId id="271" r:id="rId8"/>
    <p:sldId id="272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909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5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7/17/17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7/17/17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7/17/17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8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TUT</a:t>
            </a:r>
            <a:br>
              <a:rPr lang="en-US" sz="3111" dirty="0" smtClean="0">
                <a:latin typeface="Century Gothic"/>
                <a:cs typeface="Century Gothic"/>
              </a:rPr>
            </a:br>
            <a:r>
              <a:rPr lang="en-US" sz="3111" dirty="0" err="1" smtClean="0">
                <a:latin typeface="Century Gothic"/>
                <a:cs typeface="Century Gothic"/>
              </a:rPr>
              <a:t>Mert</a:t>
            </a:r>
            <a:r>
              <a:rPr lang="en-US" sz="3111" dirty="0" smtClean="0">
                <a:latin typeface="Century Gothic"/>
                <a:cs typeface="Century Gothic"/>
              </a:rPr>
              <a:t> </a:t>
            </a:r>
            <a:r>
              <a:rPr lang="en-US" sz="3111" dirty="0" err="1" smtClean="0">
                <a:latin typeface="Century Gothic"/>
                <a:cs typeface="Century Gothic"/>
              </a:rPr>
              <a:t>Ocak</a:t>
            </a:r>
            <a:r>
              <a:rPr lang="en-US" sz="3111" dirty="0" smtClean="0">
                <a:latin typeface="Century Gothic"/>
                <a:cs typeface="Century Gothic"/>
              </a:rPr>
              <a:t>		Ericsson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Summary of changes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Until</a:t>
            </a:r>
            <a:r>
              <a:rPr lang="fi-FI" dirty="0" smtClean="0">
                <a:latin typeface="Century Gothic"/>
                <a:cs typeface="Century Gothic"/>
              </a:rPr>
              <a:t> -03</a:t>
            </a:r>
          </a:p>
          <a:p>
            <a:pPr lvl="1"/>
            <a:r>
              <a:rPr lang="fi-FI" dirty="0" err="1" smtClean="0">
                <a:latin typeface="Century Gothic"/>
                <a:cs typeface="Century Gothic"/>
              </a:rPr>
              <a:t>Used</a:t>
            </a:r>
            <a:r>
              <a:rPr lang="fi-FI" dirty="0" smtClean="0">
                <a:latin typeface="Century Gothic"/>
                <a:cs typeface="Century Gothic"/>
              </a:rPr>
              <a:t> .</a:t>
            </a:r>
            <a:r>
              <a:rPr lang="fi-FI" dirty="0" err="1" smtClean="0">
                <a:latin typeface="Century Gothic"/>
                <a:cs typeface="Century Gothic"/>
              </a:rPr>
              <a:t>well-known/core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expose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CoAP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origin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server’s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available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alternative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transports</a:t>
            </a: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From</a:t>
            </a:r>
            <a:r>
              <a:rPr lang="fi-FI" dirty="0" smtClean="0">
                <a:latin typeface="Century Gothic"/>
                <a:cs typeface="Century Gothic"/>
              </a:rPr>
              <a:t> -04</a:t>
            </a:r>
          </a:p>
          <a:p>
            <a:pPr lvl="1"/>
            <a:r>
              <a:rPr lang="fi-FI" dirty="0" err="1" smtClean="0">
                <a:latin typeface="Century Gothic"/>
                <a:cs typeface="Century Gothic"/>
              </a:rPr>
              <a:t>Using</a:t>
            </a:r>
            <a:r>
              <a:rPr lang="fi-FI" dirty="0" smtClean="0">
                <a:latin typeface="Century Gothic"/>
                <a:cs typeface="Century Gothic"/>
              </a:rPr>
              <a:t> .</a:t>
            </a:r>
            <a:r>
              <a:rPr lang="fi-FI" dirty="0" err="1" smtClean="0">
                <a:latin typeface="Century Gothic"/>
                <a:cs typeface="Century Gothic"/>
              </a:rPr>
              <a:t>well-known/core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was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discontinued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owing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concerns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about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format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violations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r>
              <a:rPr lang="fi-FI" dirty="0" err="1" smtClean="0">
                <a:latin typeface="Century Gothic"/>
                <a:cs typeface="Century Gothic"/>
              </a:rPr>
              <a:t>Usage</a:t>
            </a:r>
            <a:r>
              <a:rPr lang="fi-FI" dirty="0" smtClean="0">
                <a:latin typeface="Century Gothic"/>
                <a:cs typeface="Century Gothic"/>
              </a:rPr>
              <a:t> of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Directory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was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proposed</a:t>
            </a:r>
            <a:r>
              <a:rPr lang="fi-FI" dirty="0" smtClean="0">
                <a:latin typeface="Century Gothic"/>
                <a:cs typeface="Century Gothic"/>
              </a:rPr>
              <a:t>, </a:t>
            </a:r>
            <a:r>
              <a:rPr lang="fi-FI" dirty="0" err="1" smtClean="0">
                <a:latin typeface="Century Gothic"/>
                <a:cs typeface="Century Gothic"/>
              </a:rPr>
              <a:t>with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two</a:t>
            </a:r>
            <a:r>
              <a:rPr lang="fi-FI" dirty="0" smtClean="0">
                <a:latin typeface="Century Gothic"/>
                <a:cs typeface="Century Gothic"/>
              </a:rPr>
              <a:t> new </a:t>
            </a:r>
            <a:r>
              <a:rPr lang="fi-FI" dirty="0" err="1" smtClean="0">
                <a:latin typeface="Century Gothic"/>
                <a:cs typeface="Century Gothic"/>
              </a:rPr>
              <a:t>optional</a:t>
            </a:r>
            <a:r>
              <a:rPr lang="fi-FI" dirty="0" smtClean="0">
                <a:latin typeface="Century Gothic"/>
                <a:cs typeface="Century Gothic"/>
              </a:rPr>
              <a:t> RD </a:t>
            </a:r>
            <a:r>
              <a:rPr lang="fi-FI" dirty="0" err="1" smtClean="0">
                <a:latin typeface="Century Gothic"/>
                <a:cs typeface="Century Gothic"/>
              </a:rPr>
              <a:t>parameters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r>
              <a:rPr lang="fi-FI" dirty="0" err="1" smtClean="0">
                <a:latin typeface="Century Gothic"/>
                <a:cs typeface="Century Gothic"/>
              </a:rPr>
              <a:t>But</a:t>
            </a:r>
            <a:r>
              <a:rPr lang="fi-FI" dirty="0" smtClean="0">
                <a:latin typeface="Century Gothic"/>
                <a:cs typeface="Century Gothic"/>
              </a:rPr>
              <a:t> WG </a:t>
            </a:r>
            <a:r>
              <a:rPr lang="fi-FI" dirty="0" err="1" smtClean="0">
                <a:latin typeface="Century Gothic"/>
                <a:cs typeface="Century Gothic"/>
              </a:rPr>
              <a:t>also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asked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explore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non-RD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scenarios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endParaRPr lang="fi-FI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In -06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Several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ways</a:t>
            </a:r>
            <a:r>
              <a:rPr lang="fi-FI" dirty="0" smtClean="0">
                <a:latin typeface="Century Gothic"/>
                <a:cs typeface="Century Gothic"/>
              </a:rPr>
              <a:t> of </a:t>
            </a:r>
            <a:r>
              <a:rPr lang="fi-FI" dirty="0" err="1" smtClean="0">
                <a:latin typeface="Century Gothic"/>
                <a:cs typeface="Century Gothic"/>
              </a:rPr>
              <a:t>achieving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that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were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considered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</a:p>
          <a:p>
            <a:r>
              <a:rPr lang="fi-FI" dirty="0" err="1" smtClean="0">
                <a:latin typeface="Century Gothic"/>
                <a:cs typeface="Century Gothic"/>
              </a:rPr>
              <a:t>Introducing</a:t>
            </a:r>
            <a:r>
              <a:rPr lang="fi-FI" dirty="0" smtClean="0">
                <a:latin typeface="Century Gothic"/>
                <a:cs typeface="Century Gothic"/>
              </a:rPr>
              <a:t> a new </a:t>
            </a:r>
            <a:r>
              <a:rPr lang="fi-FI" dirty="0" err="1" smtClean="0">
                <a:latin typeface="Century Gothic"/>
                <a:cs typeface="Century Gothic"/>
              </a:rPr>
              <a:t>CoAP</a:t>
            </a:r>
            <a:r>
              <a:rPr lang="fi-FI" dirty="0" smtClean="0">
                <a:latin typeface="Century Gothic"/>
                <a:cs typeface="Century Gothic"/>
              </a:rPr>
              <a:t> Option </a:t>
            </a:r>
            <a:r>
              <a:rPr lang="fi-FI" dirty="0" err="1" smtClean="0">
                <a:latin typeface="Century Gothic"/>
                <a:cs typeface="Century Gothic"/>
              </a:rPr>
              <a:t>was</a:t>
            </a:r>
            <a:r>
              <a:rPr lang="fi-FI" dirty="0" smtClean="0">
                <a:latin typeface="Century Gothic"/>
                <a:cs typeface="Century Gothic"/>
              </a:rPr>
              <a:t> the </a:t>
            </a:r>
            <a:r>
              <a:rPr lang="fi-FI" dirty="0" err="1" smtClean="0">
                <a:latin typeface="Century Gothic"/>
                <a:cs typeface="Century Gothic"/>
              </a:rPr>
              <a:t>optimal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choice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allow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clients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discover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alternative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transports</a:t>
            </a:r>
            <a:r>
              <a:rPr lang="fi-FI" dirty="0" smtClean="0">
                <a:latin typeface="Century Gothic"/>
                <a:cs typeface="Century Gothic"/>
              </a:rPr>
              <a:t> on </a:t>
            </a:r>
            <a:r>
              <a:rPr lang="fi-FI" dirty="0" err="1" smtClean="0">
                <a:latin typeface="Century Gothic"/>
                <a:cs typeface="Century Gothic"/>
              </a:rPr>
              <a:t>origin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servers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endParaRPr lang="fi-FI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Proposal in -06: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err="1" smtClean="0">
                <a:latin typeface="Century Gothic"/>
                <a:cs typeface="Century Gothic"/>
              </a:rPr>
              <a:t>CoAP</a:t>
            </a:r>
            <a:r>
              <a:rPr lang="en-GB" sz="3556" dirty="0" smtClean="0">
                <a:latin typeface="Century Gothic"/>
                <a:cs typeface="Century Gothic"/>
              </a:rPr>
              <a:t> Option “Alternative-Transports”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 fontScale="62500" lnSpcReduction="20000"/>
          </a:bodyPr>
          <a:lstStyle/>
          <a:p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Used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bidirectionally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between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client</a:t>
            </a:r>
            <a:r>
              <a:rPr lang="fi-FI" sz="4000" dirty="0" smtClean="0">
                <a:latin typeface="Century Gothic"/>
                <a:cs typeface="Century Gothic"/>
              </a:rPr>
              <a:t> and </a:t>
            </a:r>
            <a:r>
              <a:rPr lang="fi-FI" sz="4000" dirty="0" err="1" smtClean="0">
                <a:latin typeface="Century Gothic"/>
                <a:cs typeface="Century Gothic"/>
              </a:rPr>
              <a:t>origin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server</a:t>
            </a:r>
            <a:endParaRPr lang="fi-FI" sz="4000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Flexible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means</a:t>
            </a:r>
            <a:r>
              <a:rPr lang="fi-FI" sz="4000" dirty="0" smtClean="0">
                <a:latin typeface="Century Gothic"/>
                <a:cs typeface="Century Gothic"/>
              </a:rPr>
              <a:t> to </a:t>
            </a:r>
            <a:r>
              <a:rPr lang="fi-FI" sz="4000" dirty="0" err="1" smtClean="0">
                <a:latin typeface="Century Gothic"/>
                <a:cs typeface="Century Gothic"/>
              </a:rPr>
              <a:t>discover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multiple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transports</a:t>
            </a:r>
            <a:endParaRPr lang="fi-FI" sz="4000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Functional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equivalence</a:t>
            </a:r>
            <a:r>
              <a:rPr lang="fi-FI" sz="4000" dirty="0" smtClean="0">
                <a:latin typeface="Century Gothic"/>
                <a:cs typeface="Century Gothic"/>
              </a:rPr>
              <a:t> to </a:t>
            </a:r>
            <a:r>
              <a:rPr lang="fi-FI" sz="4000" dirty="0" err="1" smtClean="0">
                <a:latin typeface="Century Gothic"/>
                <a:cs typeface="Century Gothic"/>
              </a:rPr>
              <a:t>using</a:t>
            </a:r>
            <a:r>
              <a:rPr lang="fi-FI" sz="4000" dirty="0" smtClean="0">
                <a:latin typeface="Century Gothic"/>
                <a:cs typeface="Century Gothic"/>
              </a:rPr>
              <a:t> an RD for transport </a:t>
            </a:r>
            <a:r>
              <a:rPr lang="fi-FI" sz="4000" dirty="0" err="1" smtClean="0">
                <a:latin typeface="Century Gothic"/>
                <a:cs typeface="Century Gothic"/>
              </a:rPr>
              <a:t>discovery</a:t>
            </a:r>
            <a:endParaRPr lang="fi-FI" sz="4000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draft-silverajan-core-coap-transport-negotiation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1303" y="1295400"/>
            <a:ext cx="89088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1400" b="1" dirty="0" smtClean="0">
                <a:latin typeface="Courier"/>
                <a:cs typeface="Courier"/>
              </a:rPr>
              <a:t>+-----+---+---+---+---+------------------------+--------+--------+----------+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| No. | C | U | N | R | Name                   | Format | Length | Default  |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+-----+---+---+---+---+------------------------+--------+--------+----------+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|  66 |   | </a:t>
            </a:r>
            <a:r>
              <a:rPr lang="en-US" sz="1400" b="1" dirty="0" err="1" smtClean="0">
                <a:latin typeface="Courier"/>
                <a:cs typeface="Courier"/>
              </a:rPr>
              <a:t>x</a:t>
            </a:r>
            <a:r>
              <a:rPr lang="en-US" sz="1400" b="1" dirty="0" smtClean="0">
                <a:latin typeface="Courier"/>
                <a:cs typeface="Courier"/>
              </a:rPr>
              <a:t> | - | </a:t>
            </a:r>
            <a:r>
              <a:rPr lang="en-US" sz="1400" b="1" dirty="0" err="1" smtClean="0">
                <a:latin typeface="Courier"/>
                <a:cs typeface="Courier"/>
              </a:rPr>
              <a:t>x</a:t>
            </a:r>
            <a:r>
              <a:rPr lang="en-US" sz="1400" b="1" dirty="0" smtClean="0">
                <a:latin typeface="Courier"/>
                <a:cs typeface="Courier"/>
              </a:rPr>
              <a:t> | Alternative-Transports | string | 0-1034 | (none)   |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+-----+---+---+---+---+------------------------+--------+--------+----------+</a:t>
            </a:r>
          </a:p>
          <a:p>
            <a:endParaRPr lang="en-US" sz="1400" b="1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    C=Critical, U=Unsafe, N=No-Cache-Key, R=Repeatable</a:t>
            </a:r>
          </a:p>
          <a:p>
            <a:endParaRPr lang="en-US" sz="1200" b="1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RD Registration and Lookups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Registration Request from origin server to 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POST </a:t>
            </a:r>
            <a:r>
              <a:rPr lang="en-US" sz="2000" dirty="0" err="1" smtClean="0">
                <a:latin typeface="Courier"/>
                <a:cs typeface="Courier"/>
              </a:rPr>
              <a:t>coap:/rd.example.org/rd?ep</a:t>
            </a:r>
            <a:r>
              <a:rPr lang="en-US" sz="2000" dirty="0" smtClean="0">
                <a:latin typeface="Courier"/>
                <a:cs typeface="Courier"/>
              </a:rPr>
              <a:t>=node1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	&amp;at=</a:t>
            </a:r>
            <a:r>
              <a:rPr lang="en-US" sz="2000" dirty="0" err="1" smtClean="0">
                <a:latin typeface="Courier"/>
                <a:cs typeface="Courier"/>
              </a:rPr>
              <a:t>coap+tcp://server.example.org/,coaps+tcp</a:t>
            </a:r>
            <a:r>
              <a:rPr lang="en-US" sz="2000" dirty="0" smtClean="0">
                <a:latin typeface="Courier"/>
                <a:cs typeface="Courier"/>
              </a:rPr>
              <a:t>://   	</a:t>
            </a:r>
            <a:r>
              <a:rPr lang="en-US" sz="2000" dirty="0" err="1" smtClean="0">
                <a:latin typeface="Courier"/>
                <a:cs typeface="Courier"/>
              </a:rPr>
              <a:t>server.example.org/,coap+ws://server.example.org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endParaRPr lang="en-US" sz="3600" dirty="0" smtClean="0"/>
          </a:p>
          <a:p>
            <a:endParaRPr lang="en-US" dirty="0" smtClean="0"/>
          </a:p>
          <a:p>
            <a:r>
              <a:rPr lang="en-US" dirty="0" smtClean="0"/>
              <a:t>Lookup Request from client to 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000" dirty="0" smtClean="0">
                <a:latin typeface="Courier"/>
                <a:cs typeface="Courier"/>
              </a:rPr>
              <a:t>GET /rd-lookup/</a:t>
            </a:r>
            <a:r>
              <a:rPr lang="en-US" sz="2000" dirty="0" err="1" smtClean="0">
                <a:latin typeface="Courier"/>
                <a:cs typeface="Courier"/>
              </a:rPr>
              <a:t>ep?ep</a:t>
            </a:r>
            <a:r>
              <a:rPr lang="en-US" sz="2000" dirty="0" smtClean="0">
                <a:latin typeface="Courier"/>
                <a:cs typeface="Courier"/>
              </a:rPr>
              <a:t>=node1&amp;tt=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Res: 2.05 Content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  &lt;</a:t>
            </a:r>
            <a:r>
              <a:rPr lang="en-US" sz="2000" dirty="0" err="1" smtClean="0">
                <a:latin typeface="Courier"/>
                <a:cs typeface="Courier"/>
              </a:rPr>
              <a:t>coap+tcp://server.example.org;ep</a:t>
            </a:r>
            <a:r>
              <a:rPr lang="en-US" sz="2000" dirty="0" smtClean="0">
                <a:latin typeface="Courier"/>
                <a:cs typeface="Courier"/>
              </a:rPr>
              <a:t>="node1",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  &lt;</a:t>
            </a:r>
            <a:r>
              <a:rPr lang="en-US" sz="2000" dirty="0" err="1" smtClean="0">
                <a:latin typeface="Courier"/>
                <a:cs typeface="Courier"/>
              </a:rPr>
              <a:t>coaps+tcp://server.example.org;ep</a:t>
            </a:r>
            <a:r>
              <a:rPr lang="en-US" sz="2000" dirty="0" smtClean="0">
                <a:latin typeface="Courier"/>
                <a:cs typeface="Courier"/>
              </a:rPr>
              <a:t>="node1"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Alternative-Transport </a:t>
            </a:r>
            <a:r>
              <a:rPr lang="en-GB" dirty="0" err="1" smtClean="0"/>
              <a:t>CoAP</a:t>
            </a:r>
            <a:r>
              <a:rPr lang="en-GB" dirty="0" smtClean="0"/>
              <a:t> Option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-596586" y="935039"/>
            <a:ext cx="8495986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Client                                  Server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GET /temperature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Token: 0x64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+--------------------------------------&gt;|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2.05 Content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Token: 0x64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Payload: 21.0 </a:t>
            </a:r>
            <a:r>
              <a:rPr lang="en-US" dirty="0" err="1" smtClean="0">
                <a:latin typeface="Courier"/>
                <a:cs typeface="Courier"/>
              </a:rPr>
              <a:t>Cel</a:t>
            </a:r>
            <a:r>
              <a:rPr lang="en-US" dirty="0" smtClean="0">
                <a:latin typeface="Courier"/>
                <a:cs typeface="Courier"/>
              </a:rPr>
              <a:t>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coap+tcp://server.example.org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coaps+tcp://server.example.org</a:t>
            </a:r>
            <a:r>
              <a:rPr lang="en-US" dirty="0" smtClean="0">
                <a:latin typeface="Courier"/>
                <a:cs typeface="Courier"/>
              </a:rPr>
              <a:t>/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|&lt;--------------------------------------+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Alternative-Transport </a:t>
            </a:r>
            <a:r>
              <a:rPr lang="en-GB" dirty="0" err="1" smtClean="0"/>
              <a:t>CoAP</a:t>
            </a:r>
            <a:r>
              <a:rPr lang="en-GB" dirty="0" smtClean="0"/>
              <a:t> Option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-596586" y="922339"/>
            <a:ext cx="8495986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Client                                  Server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GET /temperature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Token: 0x64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</a:t>
            </a:r>
            <a:r>
              <a:rPr lang="en-US" dirty="0" err="1" smtClean="0">
                <a:latin typeface="Courier"/>
                <a:cs typeface="Courier"/>
              </a:rPr>
              <a:t>sms</a:t>
            </a:r>
            <a:r>
              <a:rPr lang="en-US" dirty="0" smtClean="0">
                <a:latin typeface="Courier"/>
                <a:cs typeface="Courier"/>
              </a:rPr>
              <a:t>           |	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+--------------------------------------&gt;|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2.05 Content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Token: 0x64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Payload: 21.0 </a:t>
            </a:r>
            <a:r>
              <a:rPr lang="en-US" dirty="0" err="1" smtClean="0">
                <a:latin typeface="Courier"/>
                <a:cs typeface="Courier"/>
              </a:rPr>
              <a:t>Cel</a:t>
            </a:r>
            <a:r>
              <a:rPr lang="en-US" dirty="0" smtClean="0">
                <a:latin typeface="Courier"/>
                <a:cs typeface="Courier"/>
              </a:rPr>
              <a:t>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coap+sms://0015105550101/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coap+tcp://server.example.org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coaps+tcp://server.example.org</a:t>
            </a:r>
            <a:r>
              <a:rPr lang="en-US" dirty="0" smtClean="0">
                <a:latin typeface="Courier"/>
                <a:cs typeface="Courier"/>
              </a:rPr>
              <a:t>/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|&lt;--------------------------------------+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Alternative-Transport </a:t>
            </a:r>
            <a:r>
              <a:rPr lang="en-GB" dirty="0" err="1" smtClean="0"/>
              <a:t>CoAP</a:t>
            </a:r>
            <a:r>
              <a:rPr lang="en-GB" dirty="0" smtClean="0"/>
              <a:t> Option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-596586" y="922339"/>
            <a:ext cx="8495986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Client                                  Server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GET /temperature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Token: 0x64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(null)        |	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+--------------------------------------&gt;|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2.05 Content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Token: 0x64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Payload: 21.0 </a:t>
            </a:r>
            <a:r>
              <a:rPr lang="en-US" dirty="0" err="1" smtClean="0">
                <a:latin typeface="Courier"/>
                <a:cs typeface="Courier"/>
              </a:rPr>
              <a:t>Cel</a:t>
            </a:r>
            <a:r>
              <a:rPr lang="en-US" dirty="0" smtClean="0">
                <a:latin typeface="Courier"/>
                <a:cs typeface="Courier"/>
              </a:rPr>
              <a:t>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coap+sms://0015105550101/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coap+tcp://server.example.org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coaps+tcp://server.example.org</a:t>
            </a:r>
            <a:r>
              <a:rPr lang="en-US" dirty="0" smtClean="0">
                <a:latin typeface="Courier"/>
                <a:cs typeface="Courier"/>
              </a:rPr>
              <a:t>/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coaps+ws://server.example.org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|&lt;--------------------------------------+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>
                <a:latin typeface="Century Gothic"/>
                <a:cs typeface="Century Gothic"/>
              </a:rPr>
              <a:t>Forthcoming </a:t>
            </a:r>
            <a:r>
              <a:rPr lang="en-GB" dirty="0" smtClean="0">
                <a:latin typeface="Century Gothic"/>
                <a:cs typeface="Century Gothic"/>
              </a:rPr>
              <a:t>work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Clients and servers to potentially exchange and agree upon an alternative transport 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Keep in mind (related) effort in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SWORN (for securely enabling transports for T1 nodes), </a:t>
            </a:r>
          </a:p>
          <a:p>
            <a:pPr lvl="1"/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Signalling messages (to exchange capabilities)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RFC 7301, RFC 7838</a:t>
            </a:r>
          </a:p>
          <a:p>
            <a:pPr lvl="1"/>
            <a:r>
              <a:rPr lang="en-GB" smtClean="0">
                <a:latin typeface="Century Gothic"/>
                <a:cs typeface="Century Gothic"/>
              </a:rPr>
              <a:t>Others?</a:t>
            </a:r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/>
              <a:t>IETF 99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12318</TotalTime>
  <Words>1337</Words>
  <Application>Microsoft Macintosh PowerPoint</Application>
  <PresentationFormat>On-screen Show (4:3)</PresentationFormat>
  <Paragraphs>136</Paragraphs>
  <Slides>9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CoAP Protocol Negotiation  draft-silverajan-core-coap-protocol-negotiation   Bill Silverajan  TUT Mert Ocak  Ericsson </vt:lpstr>
      <vt:lpstr>Summary of changes</vt:lpstr>
      <vt:lpstr>In -06</vt:lpstr>
      <vt:lpstr>Proposal in -06: CoAP Option “Alternative-Transports”</vt:lpstr>
      <vt:lpstr>RD Registration and Lookups</vt:lpstr>
      <vt:lpstr>Alternative-Transport CoAP Option</vt:lpstr>
      <vt:lpstr>Alternative-Transport CoAP Option</vt:lpstr>
      <vt:lpstr>Alternative-Transport CoAP Option</vt:lpstr>
      <vt:lpstr>Forthcoming work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23</cp:revision>
  <dcterms:created xsi:type="dcterms:W3CDTF">2017-07-17T07:04:00Z</dcterms:created>
  <dcterms:modified xsi:type="dcterms:W3CDTF">2017-07-17T07:04:55Z</dcterms:modified>
</cp:coreProperties>
</file>