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96"/>
      </p:cViewPr>
      <p:guideLst>
        <p:guide orient="horz" pos="2160"/>
        <p:guide pos="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1668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49" y="0"/>
            <a:ext cx="7904951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7848600" cy="290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667000"/>
            <a:ext cx="2390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login.html</a:t>
            </a:r>
          </a:p>
          <a:p>
            <a:r>
              <a:rPr lang="en-US" dirty="0"/>
              <a:t>r</a:t>
            </a:r>
            <a:r>
              <a:rPr lang="en-US" dirty="0" smtClean="0"/>
              <a:t>egister.html</a:t>
            </a:r>
          </a:p>
          <a:p>
            <a:r>
              <a:rPr lang="en-US" dirty="0"/>
              <a:t>p</a:t>
            </a:r>
            <a:r>
              <a:rPr lang="en-US" dirty="0" smtClean="0"/>
              <a:t>asswd_reset_req.html</a:t>
            </a:r>
          </a:p>
          <a:p>
            <a:r>
              <a:rPr lang="en-US" dirty="0"/>
              <a:t>p</a:t>
            </a:r>
            <a:r>
              <a:rPr lang="en-US" dirty="0" smtClean="0"/>
              <a:t>asswd_reset.html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3867329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hcc-btn-fullCol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29400" y="4005828"/>
            <a:ext cx="381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143000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hcc-btn-fullCol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29400" y="1281499"/>
            <a:ext cx="381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6061"/>
            <a:ext cx="8058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-1166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posts.html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8486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82" y="106680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account.html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7924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14785" y="5110792"/>
            <a:ext cx="16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ew_post.html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290500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hcc-btn-fullCol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858000" y="3428999"/>
            <a:ext cx="381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9430" y="250461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hcc-btn-sm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28430" y="388960"/>
            <a:ext cx="381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6600" y="5595815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39637" y="5734315"/>
            <a:ext cx="39370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6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24"/>
            <a:ext cx="788158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view_post.html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3451" y="251460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hcc-btn-lg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36488" y="2653100"/>
            <a:ext cx="39370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937982" y="2770496"/>
            <a:ext cx="6723766" cy="351837"/>
          </a:xfrm>
          <a:custGeom>
            <a:avLst/>
            <a:gdLst>
              <a:gd name="connsiteX0" fmla="*/ 0 w 6812705"/>
              <a:gd name="connsiteY0" fmla="*/ 81886 h 351837"/>
              <a:gd name="connsiteX1" fmla="*/ 1596788 w 6812705"/>
              <a:gd name="connsiteY1" fmla="*/ 300250 h 351837"/>
              <a:gd name="connsiteX2" fmla="*/ 6155140 w 6812705"/>
              <a:gd name="connsiteY2" fmla="*/ 327546 h 351837"/>
              <a:gd name="connsiteX3" fmla="*/ 6687403 w 6812705"/>
              <a:gd name="connsiteY3" fmla="*/ 0 h 351837"/>
              <a:gd name="connsiteX0" fmla="*/ 0 w 6719074"/>
              <a:gd name="connsiteY0" fmla="*/ 81886 h 351837"/>
              <a:gd name="connsiteX1" fmla="*/ 1596788 w 6719074"/>
              <a:gd name="connsiteY1" fmla="*/ 300250 h 351837"/>
              <a:gd name="connsiteX2" fmla="*/ 5554639 w 6719074"/>
              <a:gd name="connsiteY2" fmla="*/ 327546 h 351837"/>
              <a:gd name="connsiteX3" fmla="*/ 6687403 w 6719074"/>
              <a:gd name="connsiteY3" fmla="*/ 0 h 351837"/>
              <a:gd name="connsiteX0" fmla="*/ 0 w 6723766"/>
              <a:gd name="connsiteY0" fmla="*/ 81886 h 351837"/>
              <a:gd name="connsiteX1" fmla="*/ 1064526 w 6723766"/>
              <a:gd name="connsiteY1" fmla="*/ 300250 h 351837"/>
              <a:gd name="connsiteX2" fmla="*/ 5554639 w 6723766"/>
              <a:gd name="connsiteY2" fmla="*/ 327546 h 351837"/>
              <a:gd name="connsiteX3" fmla="*/ 6687403 w 6723766"/>
              <a:gd name="connsiteY3" fmla="*/ 0 h 3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766" h="351837">
                <a:moveTo>
                  <a:pt x="0" y="81886"/>
                </a:moveTo>
                <a:cubicBezTo>
                  <a:pt x="285465" y="170596"/>
                  <a:pt x="138753" y="259307"/>
                  <a:pt x="1064526" y="300250"/>
                </a:cubicBezTo>
                <a:cubicBezTo>
                  <a:pt x="1990299" y="341193"/>
                  <a:pt x="4617493" y="377588"/>
                  <a:pt x="5554639" y="327546"/>
                </a:cubicBezTo>
                <a:cubicBezTo>
                  <a:pt x="6491785" y="277504"/>
                  <a:pt x="6845489" y="138752"/>
                  <a:pt x="6687403" y="0"/>
                </a:cubicBezTo>
              </a:path>
            </a:pathLst>
          </a:custGeom>
          <a:noFill/>
          <a:ln w="635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9076" y="838200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Adobe Gothic Std B" pitchFamily="34" charset="-128"/>
              </a:rPr>
              <a:t>hcc-btn-sm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Adobe Gothic Std B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32377" y="976699"/>
            <a:ext cx="38518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Martice</dc:creator>
  <cp:lastModifiedBy>Martice</cp:lastModifiedBy>
  <cp:revision>5</cp:revision>
  <dcterms:created xsi:type="dcterms:W3CDTF">2006-08-16T00:00:00Z</dcterms:created>
  <dcterms:modified xsi:type="dcterms:W3CDTF">2020-06-30T05:08:05Z</dcterms:modified>
</cp:coreProperties>
</file>