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 id="259" r:id="rId8"/>
    <p:sldId id="267" r:id="rId9"/>
    <p:sldId id="260" r:id="rId10"/>
    <p:sldId id="261" r:id="rId11"/>
    <p:sldId id="266" r:id="rId12"/>
    <p:sldId id="264" r:id="rId13"/>
    <p:sldId id="269" r:id="rId14"/>
    <p:sldId id="270" r:id="rId15"/>
    <p:sldId id="271" r:id="rId16"/>
    <p:sldId id="272" r:id="rId17"/>
    <p:sldId id="273" r:id="rId18"/>
    <p:sldId id="274"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955E0E-CF30-4495-8EA8-88E94A2A2FBC}" v="2735" dt="2023-01-27T19:10:15.6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Coffman" userId="60deeb01-4823-4332-854b-389645c2f88c" providerId="ADAL" clId="{C4955E0E-CF30-4495-8EA8-88E94A2A2FBC}"/>
    <pc:docChg chg="custSel addSld delSld modSld sldOrd">
      <pc:chgData name="Matthew Coffman" userId="60deeb01-4823-4332-854b-389645c2f88c" providerId="ADAL" clId="{C4955E0E-CF30-4495-8EA8-88E94A2A2FBC}" dt="2023-01-27T19:10:15.676" v="2734" actId="1076"/>
      <pc:docMkLst>
        <pc:docMk/>
      </pc:docMkLst>
      <pc:sldChg chg="modSp">
        <pc:chgData name="Matthew Coffman" userId="60deeb01-4823-4332-854b-389645c2f88c" providerId="ADAL" clId="{C4955E0E-CF30-4495-8EA8-88E94A2A2FBC}" dt="2023-01-27T17:10:49.523" v="1550" actId="20577"/>
        <pc:sldMkLst>
          <pc:docMk/>
          <pc:sldMk cId="1964351571" sldId="261"/>
        </pc:sldMkLst>
        <pc:spChg chg="mod">
          <ac:chgData name="Matthew Coffman" userId="60deeb01-4823-4332-854b-389645c2f88c" providerId="ADAL" clId="{C4955E0E-CF30-4495-8EA8-88E94A2A2FBC}" dt="2023-01-27T17:08:57.459" v="1331" actId="1076"/>
          <ac:spMkLst>
            <pc:docMk/>
            <pc:sldMk cId="1964351571" sldId="261"/>
            <ac:spMk id="2" creationId="{F4D0DE57-1D3F-4738-9713-E4E7794AC398}"/>
          </ac:spMkLst>
        </pc:spChg>
        <pc:spChg chg="mod">
          <ac:chgData name="Matthew Coffman" userId="60deeb01-4823-4332-854b-389645c2f88c" providerId="ADAL" clId="{C4955E0E-CF30-4495-8EA8-88E94A2A2FBC}" dt="2023-01-27T17:10:49.523" v="1550" actId="20577"/>
          <ac:spMkLst>
            <pc:docMk/>
            <pc:sldMk cId="1964351571" sldId="261"/>
            <ac:spMk id="3" creationId="{D5B33AD6-0CB3-4BCD-98EF-21B6B007DA11}"/>
          </ac:spMkLst>
        </pc:spChg>
      </pc:sldChg>
      <pc:sldChg chg="del">
        <pc:chgData name="Matthew Coffman" userId="60deeb01-4823-4332-854b-389645c2f88c" providerId="ADAL" clId="{C4955E0E-CF30-4495-8EA8-88E94A2A2FBC}" dt="2023-01-27T16:33:47.848" v="672" actId="2696"/>
        <pc:sldMkLst>
          <pc:docMk/>
          <pc:sldMk cId="1448570961" sldId="262"/>
        </pc:sldMkLst>
      </pc:sldChg>
      <pc:sldChg chg="modSp del">
        <pc:chgData name="Matthew Coffman" userId="60deeb01-4823-4332-854b-389645c2f88c" providerId="ADAL" clId="{C4955E0E-CF30-4495-8EA8-88E94A2A2FBC}" dt="2023-01-27T16:40:39.496" v="1057" actId="2696"/>
        <pc:sldMkLst>
          <pc:docMk/>
          <pc:sldMk cId="3367911397" sldId="263"/>
        </pc:sldMkLst>
        <pc:spChg chg="mod">
          <ac:chgData name="Matthew Coffman" userId="60deeb01-4823-4332-854b-389645c2f88c" providerId="ADAL" clId="{C4955E0E-CF30-4495-8EA8-88E94A2A2FBC}" dt="2023-01-27T16:40:31.829" v="1056" actId="20577"/>
          <ac:spMkLst>
            <pc:docMk/>
            <pc:sldMk cId="3367911397" sldId="263"/>
            <ac:spMk id="3" creationId="{2C103A23-9EB0-44F2-8DF7-743F8921FCD4}"/>
          </ac:spMkLst>
        </pc:spChg>
      </pc:sldChg>
      <pc:sldChg chg="addSp modSp del">
        <pc:chgData name="Matthew Coffman" userId="60deeb01-4823-4332-854b-389645c2f88c" providerId="ADAL" clId="{C4955E0E-CF30-4495-8EA8-88E94A2A2FBC}" dt="2023-01-27T18:28:16.938" v="1857" actId="2696"/>
        <pc:sldMkLst>
          <pc:docMk/>
          <pc:sldMk cId="2574098333" sldId="265"/>
        </pc:sldMkLst>
        <pc:spChg chg="add mod">
          <ac:chgData name="Matthew Coffman" userId="60deeb01-4823-4332-854b-389645c2f88c" providerId="ADAL" clId="{C4955E0E-CF30-4495-8EA8-88E94A2A2FBC}" dt="2023-01-27T16:45:13.590" v="1226" actId="20577"/>
          <ac:spMkLst>
            <pc:docMk/>
            <pc:sldMk cId="2574098333" sldId="265"/>
            <ac:spMk id="6" creationId="{074720A5-3980-4258-8CFA-4CDFE047F79F}"/>
          </ac:spMkLst>
        </pc:spChg>
      </pc:sldChg>
      <pc:sldChg chg="addSp modSp ord">
        <pc:chgData name="Matthew Coffman" userId="60deeb01-4823-4332-854b-389645c2f88c" providerId="ADAL" clId="{C4955E0E-CF30-4495-8EA8-88E94A2A2FBC}" dt="2023-01-27T17:15:53.821" v="1855" actId="113"/>
        <pc:sldMkLst>
          <pc:docMk/>
          <pc:sldMk cId="631706031" sldId="266"/>
        </pc:sldMkLst>
        <pc:spChg chg="add mod">
          <ac:chgData name="Matthew Coffman" userId="60deeb01-4823-4332-854b-389645c2f88c" providerId="ADAL" clId="{C4955E0E-CF30-4495-8EA8-88E94A2A2FBC}" dt="2023-01-27T17:15:53.821" v="1855" actId="113"/>
          <ac:spMkLst>
            <pc:docMk/>
            <pc:sldMk cId="631706031" sldId="266"/>
            <ac:spMk id="2" creationId="{AEFE2C8C-A467-4ED5-A63D-2CEF1F955A91}"/>
          </ac:spMkLst>
        </pc:spChg>
        <pc:spChg chg="mod">
          <ac:chgData name="Matthew Coffman" userId="60deeb01-4823-4332-854b-389645c2f88c" providerId="ADAL" clId="{C4955E0E-CF30-4495-8EA8-88E94A2A2FBC}" dt="2023-01-27T17:15:15.187" v="1829" actId="20577"/>
          <ac:spMkLst>
            <pc:docMk/>
            <pc:sldMk cId="631706031" sldId="266"/>
            <ac:spMk id="3" creationId="{8079DD0E-5522-491D-B7ED-18F1DCE30926}"/>
          </ac:spMkLst>
        </pc:spChg>
      </pc:sldChg>
      <pc:sldChg chg="addSp delSp modSp add">
        <pc:chgData name="Matthew Coffman" userId="60deeb01-4823-4332-854b-389645c2f88c" providerId="ADAL" clId="{C4955E0E-CF30-4495-8EA8-88E94A2A2FBC}" dt="2023-01-27T16:34:36.086" v="679" actId="14100"/>
        <pc:sldMkLst>
          <pc:docMk/>
          <pc:sldMk cId="3742706370" sldId="267"/>
        </pc:sldMkLst>
        <pc:spChg chg="del">
          <ac:chgData name="Matthew Coffman" userId="60deeb01-4823-4332-854b-389645c2f88c" providerId="ADAL" clId="{C4955E0E-CF30-4495-8EA8-88E94A2A2FBC}" dt="2023-01-27T16:34:11.649" v="673" actId="931"/>
          <ac:spMkLst>
            <pc:docMk/>
            <pc:sldMk cId="3742706370" sldId="267"/>
            <ac:spMk id="3" creationId="{4B548970-DE0D-4529-8862-ED7D40E90312}"/>
          </ac:spMkLst>
        </pc:spChg>
        <pc:picChg chg="add mod">
          <ac:chgData name="Matthew Coffman" userId="60deeb01-4823-4332-854b-389645c2f88c" providerId="ADAL" clId="{C4955E0E-CF30-4495-8EA8-88E94A2A2FBC}" dt="2023-01-27T16:34:36.086" v="679" actId="14100"/>
          <ac:picMkLst>
            <pc:docMk/>
            <pc:sldMk cId="3742706370" sldId="267"/>
            <ac:picMk id="5" creationId="{A789C3FF-4664-4C71-B006-8BB8ED3BDA8B}"/>
          </ac:picMkLst>
        </pc:picChg>
        <pc:picChg chg="add mod">
          <ac:chgData name="Matthew Coffman" userId="60deeb01-4823-4332-854b-389645c2f88c" providerId="ADAL" clId="{C4955E0E-CF30-4495-8EA8-88E94A2A2FBC}" dt="2023-01-27T16:34:25.295" v="675" actId="1076"/>
          <ac:picMkLst>
            <pc:docMk/>
            <pc:sldMk cId="3742706370" sldId="267"/>
            <ac:picMk id="7" creationId="{7D5C2C16-40EF-4055-B176-E0421A67D902}"/>
          </ac:picMkLst>
        </pc:picChg>
      </pc:sldChg>
      <pc:sldChg chg="add">
        <pc:chgData name="Matthew Coffman" userId="60deeb01-4823-4332-854b-389645c2f88c" providerId="ADAL" clId="{C4955E0E-CF30-4495-8EA8-88E94A2A2FBC}" dt="2023-01-27T16:55:01.206" v="1330"/>
        <pc:sldMkLst>
          <pc:docMk/>
          <pc:sldMk cId="853656876" sldId="268"/>
        </pc:sldMkLst>
      </pc:sldChg>
      <pc:sldChg chg="modSp add del">
        <pc:chgData name="Matthew Coffman" userId="60deeb01-4823-4332-854b-389645c2f88c" providerId="ADAL" clId="{C4955E0E-CF30-4495-8EA8-88E94A2A2FBC}" dt="2023-01-27T16:54:42.373" v="1327" actId="2696"/>
        <pc:sldMkLst>
          <pc:docMk/>
          <pc:sldMk cId="1581436862" sldId="268"/>
        </pc:sldMkLst>
        <pc:spChg chg="mod">
          <ac:chgData name="Matthew Coffman" userId="60deeb01-4823-4332-854b-389645c2f88c" providerId="ADAL" clId="{C4955E0E-CF30-4495-8EA8-88E94A2A2FBC}" dt="2023-01-27T16:40:58.575" v="1080" actId="20577"/>
          <ac:spMkLst>
            <pc:docMk/>
            <pc:sldMk cId="1581436862" sldId="268"/>
            <ac:spMk id="2" creationId="{AB4DB2B8-3A0B-4D94-89DA-2FE62E3AA3DE}"/>
          </ac:spMkLst>
        </pc:spChg>
        <pc:spChg chg="mod">
          <ac:chgData name="Matthew Coffman" userId="60deeb01-4823-4332-854b-389645c2f88c" providerId="ADAL" clId="{C4955E0E-CF30-4495-8EA8-88E94A2A2FBC}" dt="2023-01-27T16:54:34.927" v="1326" actId="6549"/>
          <ac:spMkLst>
            <pc:docMk/>
            <pc:sldMk cId="1581436862" sldId="268"/>
            <ac:spMk id="3" creationId="{88B3BD7C-5C0E-4EFE-BDC7-282F42B4810F}"/>
          </ac:spMkLst>
        </pc:spChg>
      </pc:sldChg>
      <pc:sldChg chg="add del">
        <pc:chgData name="Matthew Coffman" userId="60deeb01-4823-4332-854b-389645c2f88c" providerId="ADAL" clId="{C4955E0E-CF30-4495-8EA8-88E94A2A2FBC}" dt="2023-01-27T16:54:58.964" v="1329" actId="2696"/>
        <pc:sldMkLst>
          <pc:docMk/>
          <pc:sldMk cId="4129092985" sldId="268"/>
        </pc:sldMkLst>
      </pc:sldChg>
      <pc:sldChg chg="modSp add">
        <pc:chgData name="Matthew Coffman" userId="60deeb01-4823-4332-854b-389645c2f88c" providerId="ADAL" clId="{C4955E0E-CF30-4495-8EA8-88E94A2A2FBC}" dt="2023-01-27T18:39:41.638" v="2408" actId="20577"/>
        <pc:sldMkLst>
          <pc:docMk/>
          <pc:sldMk cId="2961570985" sldId="269"/>
        </pc:sldMkLst>
        <pc:spChg chg="mod">
          <ac:chgData name="Matthew Coffman" userId="60deeb01-4823-4332-854b-389645c2f88c" providerId="ADAL" clId="{C4955E0E-CF30-4495-8EA8-88E94A2A2FBC}" dt="2023-01-27T18:38:09.579" v="2300" actId="1076"/>
          <ac:spMkLst>
            <pc:docMk/>
            <pc:sldMk cId="2961570985" sldId="269"/>
            <ac:spMk id="2" creationId="{15B2F358-33A9-4839-9236-59F91F0DA4EA}"/>
          </ac:spMkLst>
        </pc:spChg>
        <pc:spChg chg="mod">
          <ac:chgData name="Matthew Coffman" userId="60deeb01-4823-4332-854b-389645c2f88c" providerId="ADAL" clId="{C4955E0E-CF30-4495-8EA8-88E94A2A2FBC}" dt="2023-01-27T18:39:41.638" v="2408" actId="20577"/>
          <ac:spMkLst>
            <pc:docMk/>
            <pc:sldMk cId="2961570985" sldId="269"/>
            <ac:spMk id="3" creationId="{4A113308-F53A-4A53-8159-544095DE96E7}"/>
          </ac:spMkLst>
        </pc:spChg>
      </pc:sldChg>
      <pc:sldChg chg="delSp modSp add del">
        <pc:chgData name="Matthew Coffman" userId="60deeb01-4823-4332-854b-389645c2f88c" providerId="ADAL" clId="{C4955E0E-CF30-4495-8EA8-88E94A2A2FBC}" dt="2023-01-27T18:27:16.375" v="1856" actId="2696"/>
        <pc:sldMkLst>
          <pc:docMk/>
          <pc:sldMk cId="3119202681" sldId="269"/>
        </pc:sldMkLst>
        <pc:spChg chg="del">
          <ac:chgData name="Matthew Coffman" userId="60deeb01-4823-4332-854b-389645c2f88c" providerId="ADAL" clId="{C4955E0E-CF30-4495-8EA8-88E94A2A2FBC}" dt="2023-01-27T16:45:35.731" v="1228" actId="478"/>
          <ac:spMkLst>
            <pc:docMk/>
            <pc:sldMk cId="3119202681" sldId="269"/>
            <ac:spMk id="2" creationId="{C787A6E9-CA12-4478-8E23-3798D8E9E7B7}"/>
          </ac:spMkLst>
        </pc:spChg>
        <pc:spChg chg="mod">
          <ac:chgData name="Matthew Coffman" userId="60deeb01-4823-4332-854b-389645c2f88c" providerId="ADAL" clId="{C4955E0E-CF30-4495-8EA8-88E94A2A2FBC}" dt="2023-01-27T16:45:46.032" v="1231" actId="14100"/>
          <ac:spMkLst>
            <pc:docMk/>
            <pc:sldMk cId="3119202681" sldId="269"/>
            <ac:spMk id="3" creationId="{41132083-7C08-4536-AFDF-4742CF4C0BC9}"/>
          </ac:spMkLst>
        </pc:spChg>
      </pc:sldChg>
      <pc:sldChg chg="addSp modSp add">
        <pc:chgData name="Matthew Coffman" userId="60deeb01-4823-4332-854b-389645c2f88c" providerId="ADAL" clId="{C4955E0E-CF30-4495-8EA8-88E94A2A2FBC}" dt="2023-01-27T18:56:53.243" v="2682" actId="20577"/>
        <pc:sldMkLst>
          <pc:docMk/>
          <pc:sldMk cId="3130482878" sldId="270"/>
        </pc:sldMkLst>
        <pc:spChg chg="mod">
          <ac:chgData name="Matthew Coffman" userId="60deeb01-4823-4332-854b-389645c2f88c" providerId="ADAL" clId="{C4955E0E-CF30-4495-8EA8-88E94A2A2FBC}" dt="2023-01-27T18:45:08.617" v="2463" actId="20577"/>
          <ac:spMkLst>
            <pc:docMk/>
            <pc:sldMk cId="3130482878" sldId="270"/>
            <ac:spMk id="2" creationId="{2E4AA805-9DD7-49F1-A4AC-EBE336CAFF45}"/>
          </ac:spMkLst>
        </pc:spChg>
        <pc:spChg chg="mod">
          <ac:chgData name="Matthew Coffman" userId="60deeb01-4823-4332-854b-389645c2f88c" providerId="ADAL" clId="{C4955E0E-CF30-4495-8EA8-88E94A2A2FBC}" dt="2023-01-27T18:56:53.243" v="2682" actId="20577"/>
          <ac:spMkLst>
            <pc:docMk/>
            <pc:sldMk cId="3130482878" sldId="270"/>
            <ac:spMk id="3" creationId="{DA27FDAD-8A29-49FC-B1DA-BB32754D672B}"/>
          </ac:spMkLst>
        </pc:spChg>
        <pc:picChg chg="add mod">
          <ac:chgData name="Matthew Coffman" userId="60deeb01-4823-4332-854b-389645c2f88c" providerId="ADAL" clId="{C4955E0E-CF30-4495-8EA8-88E94A2A2FBC}" dt="2023-01-27T18:55:35.516" v="2644" actId="14100"/>
          <ac:picMkLst>
            <pc:docMk/>
            <pc:sldMk cId="3130482878" sldId="270"/>
            <ac:picMk id="5" creationId="{4E5EE48B-F059-4067-9E79-42A5AC6EB1CD}"/>
          </ac:picMkLst>
        </pc:picChg>
      </pc:sldChg>
      <pc:sldChg chg="addSp delSp modSp add">
        <pc:chgData name="Matthew Coffman" userId="60deeb01-4823-4332-854b-389645c2f88c" providerId="ADAL" clId="{C4955E0E-CF30-4495-8EA8-88E94A2A2FBC}" dt="2023-01-27T18:57:32.843" v="2689" actId="478"/>
        <pc:sldMkLst>
          <pc:docMk/>
          <pc:sldMk cId="740392160" sldId="271"/>
        </pc:sldMkLst>
        <pc:spChg chg="del">
          <ac:chgData name="Matthew Coffman" userId="60deeb01-4823-4332-854b-389645c2f88c" providerId="ADAL" clId="{C4955E0E-CF30-4495-8EA8-88E94A2A2FBC}" dt="2023-01-27T18:57:32.843" v="2689" actId="478"/>
          <ac:spMkLst>
            <pc:docMk/>
            <pc:sldMk cId="740392160" sldId="271"/>
            <ac:spMk id="2" creationId="{9E446F5B-2729-4B7F-9509-D624F00958E8}"/>
          </ac:spMkLst>
        </pc:spChg>
        <pc:spChg chg="del">
          <ac:chgData name="Matthew Coffman" userId="60deeb01-4823-4332-854b-389645c2f88c" providerId="ADAL" clId="{C4955E0E-CF30-4495-8EA8-88E94A2A2FBC}" dt="2023-01-27T18:57:14.709" v="2684" actId="931"/>
          <ac:spMkLst>
            <pc:docMk/>
            <pc:sldMk cId="740392160" sldId="271"/>
            <ac:spMk id="3" creationId="{E7CFAE86-9B7E-4F08-BF99-0C6BDABDAF65}"/>
          </ac:spMkLst>
        </pc:spChg>
        <pc:picChg chg="add mod">
          <ac:chgData name="Matthew Coffman" userId="60deeb01-4823-4332-854b-389645c2f88c" providerId="ADAL" clId="{C4955E0E-CF30-4495-8EA8-88E94A2A2FBC}" dt="2023-01-27T18:57:27.403" v="2688" actId="1076"/>
          <ac:picMkLst>
            <pc:docMk/>
            <pc:sldMk cId="740392160" sldId="271"/>
            <ac:picMk id="5" creationId="{B3A0CD4E-36BD-4A10-B7DD-96486FBCBA3F}"/>
          </ac:picMkLst>
        </pc:picChg>
      </pc:sldChg>
      <pc:sldChg chg="addSp delSp modSp add">
        <pc:chgData name="Matthew Coffman" userId="60deeb01-4823-4332-854b-389645c2f88c" providerId="ADAL" clId="{C4955E0E-CF30-4495-8EA8-88E94A2A2FBC}" dt="2023-01-27T19:09:19.101" v="2724" actId="14100"/>
        <pc:sldMkLst>
          <pc:docMk/>
          <pc:sldMk cId="378220001" sldId="272"/>
        </pc:sldMkLst>
        <pc:spChg chg="mod">
          <ac:chgData name="Matthew Coffman" userId="60deeb01-4823-4332-854b-389645c2f88c" providerId="ADAL" clId="{C4955E0E-CF30-4495-8EA8-88E94A2A2FBC}" dt="2023-01-27T19:08:10.476" v="2712" actId="14100"/>
          <ac:spMkLst>
            <pc:docMk/>
            <pc:sldMk cId="378220001" sldId="272"/>
            <ac:spMk id="2" creationId="{E1D39D76-634D-4E4C-84DC-2D5FA85E0120}"/>
          </ac:spMkLst>
        </pc:spChg>
        <pc:spChg chg="del">
          <ac:chgData name="Matthew Coffman" userId="60deeb01-4823-4332-854b-389645c2f88c" providerId="ADAL" clId="{C4955E0E-CF30-4495-8EA8-88E94A2A2FBC}" dt="2023-01-27T19:08:00.287" v="2709" actId="931"/>
          <ac:spMkLst>
            <pc:docMk/>
            <pc:sldMk cId="378220001" sldId="272"/>
            <ac:spMk id="3" creationId="{9ED6DAEC-3DEC-4A10-89E9-A7D6C9A41704}"/>
          </ac:spMkLst>
        </pc:spChg>
        <pc:picChg chg="add mod">
          <ac:chgData name="Matthew Coffman" userId="60deeb01-4823-4332-854b-389645c2f88c" providerId="ADAL" clId="{C4955E0E-CF30-4495-8EA8-88E94A2A2FBC}" dt="2023-01-27T19:08:16.299" v="2714" actId="14100"/>
          <ac:picMkLst>
            <pc:docMk/>
            <pc:sldMk cId="378220001" sldId="272"/>
            <ac:picMk id="5" creationId="{95C630AD-8BE8-494D-A3A8-EF60C1722761}"/>
          </ac:picMkLst>
        </pc:picChg>
        <pc:picChg chg="add mod">
          <ac:chgData name="Matthew Coffman" userId="60deeb01-4823-4332-854b-389645c2f88c" providerId="ADAL" clId="{C4955E0E-CF30-4495-8EA8-88E94A2A2FBC}" dt="2023-01-27T19:08:38.539" v="2720" actId="1076"/>
          <ac:picMkLst>
            <pc:docMk/>
            <pc:sldMk cId="378220001" sldId="272"/>
            <ac:picMk id="7" creationId="{011E29CC-7F02-4D3A-9FC9-CE2E39EE71C8}"/>
          </ac:picMkLst>
        </pc:picChg>
        <pc:picChg chg="add mod">
          <ac:chgData name="Matthew Coffman" userId="60deeb01-4823-4332-854b-389645c2f88c" providerId="ADAL" clId="{C4955E0E-CF30-4495-8EA8-88E94A2A2FBC}" dt="2023-01-27T19:09:19.101" v="2724" actId="14100"/>
          <ac:picMkLst>
            <pc:docMk/>
            <pc:sldMk cId="378220001" sldId="272"/>
            <ac:picMk id="9" creationId="{108BF653-30CF-4902-B037-5F61E425225B}"/>
          </ac:picMkLst>
        </pc:picChg>
      </pc:sldChg>
      <pc:sldChg chg="addSp delSp modSp add">
        <pc:chgData name="Matthew Coffman" userId="60deeb01-4823-4332-854b-389645c2f88c" providerId="ADAL" clId="{C4955E0E-CF30-4495-8EA8-88E94A2A2FBC}" dt="2023-01-27T19:10:15.676" v="2734" actId="1076"/>
        <pc:sldMkLst>
          <pc:docMk/>
          <pc:sldMk cId="3186312556" sldId="273"/>
        </pc:sldMkLst>
        <pc:spChg chg="del">
          <ac:chgData name="Matthew Coffman" userId="60deeb01-4823-4332-854b-389645c2f88c" providerId="ADAL" clId="{C4955E0E-CF30-4495-8EA8-88E94A2A2FBC}" dt="2023-01-27T19:09:36.619" v="2726" actId="931"/>
          <ac:spMkLst>
            <pc:docMk/>
            <pc:sldMk cId="3186312556" sldId="273"/>
            <ac:spMk id="3" creationId="{36E4C717-5CA6-4EAC-863A-F5BCD8405C96}"/>
          </ac:spMkLst>
        </pc:spChg>
        <pc:picChg chg="add mod">
          <ac:chgData name="Matthew Coffman" userId="60deeb01-4823-4332-854b-389645c2f88c" providerId="ADAL" clId="{C4955E0E-CF30-4495-8EA8-88E94A2A2FBC}" dt="2023-01-27T19:10:15.676" v="2734" actId="1076"/>
          <ac:picMkLst>
            <pc:docMk/>
            <pc:sldMk cId="3186312556" sldId="273"/>
            <ac:picMk id="5" creationId="{DC362773-822E-401B-8145-5B2B9B7E5F46}"/>
          </ac:picMkLst>
        </pc:picChg>
      </pc:sldChg>
      <pc:sldChg chg="addSp delSp modSp add">
        <pc:chgData name="Matthew Coffman" userId="60deeb01-4823-4332-854b-389645c2f88c" providerId="ADAL" clId="{C4955E0E-CF30-4495-8EA8-88E94A2A2FBC}" dt="2023-01-27T19:10:10.628" v="2733" actId="1076"/>
        <pc:sldMkLst>
          <pc:docMk/>
          <pc:sldMk cId="1856147690" sldId="274"/>
        </pc:sldMkLst>
        <pc:spChg chg="del">
          <ac:chgData name="Matthew Coffman" userId="60deeb01-4823-4332-854b-389645c2f88c" providerId="ADAL" clId="{C4955E0E-CF30-4495-8EA8-88E94A2A2FBC}" dt="2023-01-27T19:10:02.066" v="2730" actId="931"/>
          <ac:spMkLst>
            <pc:docMk/>
            <pc:sldMk cId="1856147690" sldId="274"/>
            <ac:spMk id="3" creationId="{76A3FE99-B31A-4C41-AFFC-63B9CAFDF2AF}"/>
          </ac:spMkLst>
        </pc:spChg>
        <pc:picChg chg="add mod">
          <ac:chgData name="Matthew Coffman" userId="60deeb01-4823-4332-854b-389645c2f88c" providerId="ADAL" clId="{C4955E0E-CF30-4495-8EA8-88E94A2A2FBC}" dt="2023-01-27T19:10:10.628" v="2733" actId="1076"/>
          <ac:picMkLst>
            <pc:docMk/>
            <pc:sldMk cId="1856147690" sldId="274"/>
            <ac:picMk id="5" creationId="{EF38C82B-05CD-417B-9790-4134CD32A7A8}"/>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75407A-A7DF-4405-B668-48E80EB98CFE}"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61182-8BCA-4FC8-B21D-0F0FBDEEB663}" type="slidenum">
              <a:rPr lang="en-US" smtClean="0"/>
              <a:t>‹#›</a:t>
            </a:fld>
            <a:endParaRPr lang="en-US"/>
          </a:p>
        </p:txBody>
      </p:sp>
      <p:pic>
        <p:nvPicPr>
          <p:cNvPr id="8" name="Picture 7" descr="wsu tech logo" title="wsu tech logo"/>
          <p:cNvPicPr>
            <a:picLocks noChangeAspect="1"/>
          </p:cNvPicPr>
          <p:nvPr/>
        </p:nvPicPr>
        <p:blipFill>
          <a:blip r:embed="rId2"/>
          <a:srcRect/>
          <a:stretch>
            <a:fillRect/>
          </a:stretch>
        </p:blipFill>
        <p:spPr>
          <a:xfrm>
            <a:off x="8610600" y="4871403"/>
            <a:ext cx="2743200" cy="1165860"/>
          </a:xfrm>
          <a:prstGeom prst="rect">
            <a:avLst/>
          </a:prstGeom>
          <a:noFill/>
          <a:ln>
            <a:noFill/>
            <a:prstDash/>
          </a:ln>
        </p:spPr>
      </p:pic>
    </p:spTree>
    <p:extLst>
      <p:ext uri="{BB962C8B-B14F-4D97-AF65-F5344CB8AC3E}">
        <p14:creationId xmlns:p14="http://schemas.microsoft.com/office/powerpoint/2010/main" val="853519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75407A-A7DF-4405-B668-48E80EB98CFE}"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461182-8BCA-4FC8-B21D-0F0FBDEEB663}" type="slidenum">
              <a:rPr lang="en-US" smtClean="0"/>
              <a:t>‹#›</a:t>
            </a:fld>
            <a:endParaRPr lang="en-US"/>
          </a:p>
        </p:txBody>
      </p:sp>
    </p:spTree>
    <p:extLst>
      <p:ext uri="{BB962C8B-B14F-4D97-AF65-F5344CB8AC3E}">
        <p14:creationId xmlns:p14="http://schemas.microsoft.com/office/powerpoint/2010/main" val="3046662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75407A-A7DF-4405-B668-48E80EB98CFE}"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61182-8BCA-4FC8-B21D-0F0FBDEEB663}" type="slidenum">
              <a:rPr lang="en-US" smtClean="0"/>
              <a:t>‹#›</a:t>
            </a:fld>
            <a:endParaRPr lang="en-US"/>
          </a:p>
        </p:txBody>
      </p:sp>
    </p:spTree>
    <p:extLst>
      <p:ext uri="{BB962C8B-B14F-4D97-AF65-F5344CB8AC3E}">
        <p14:creationId xmlns:p14="http://schemas.microsoft.com/office/powerpoint/2010/main" val="514076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75407A-A7DF-4405-B668-48E80EB98CFE}"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61182-8BCA-4FC8-B21D-0F0FBDEEB663}" type="slidenum">
              <a:rPr lang="en-US" smtClean="0"/>
              <a:t>‹#›</a:t>
            </a:fld>
            <a:endParaRPr lang="en-US"/>
          </a:p>
        </p:txBody>
      </p:sp>
    </p:spTree>
    <p:extLst>
      <p:ext uri="{BB962C8B-B14F-4D97-AF65-F5344CB8AC3E}">
        <p14:creationId xmlns:p14="http://schemas.microsoft.com/office/powerpoint/2010/main" val="974289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75407A-A7DF-4405-B668-48E80EB98CFE}"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61182-8BCA-4FC8-B21D-0F0FBDEEB663}" type="slidenum">
              <a:rPr lang="en-US" smtClean="0"/>
              <a:t>‹#›</a:t>
            </a:fld>
            <a:endParaRPr lang="en-US"/>
          </a:p>
        </p:txBody>
      </p:sp>
    </p:spTree>
    <p:extLst>
      <p:ext uri="{BB962C8B-B14F-4D97-AF65-F5344CB8AC3E}">
        <p14:creationId xmlns:p14="http://schemas.microsoft.com/office/powerpoint/2010/main" val="3511084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En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887627" y="1879071"/>
            <a:ext cx="10515600" cy="4351338"/>
          </a:xfrm>
        </p:spPr>
        <p:txBody>
          <a:bodyPr/>
          <a:lstStyle>
            <a:lvl1pPr marL="0" indent="0">
              <a:buNone/>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75407A-A7DF-4405-B668-48E80EB98CFE}"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61182-8BCA-4FC8-B21D-0F0FBDEEB663}" type="slidenum">
              <a:rPr lang="en-US" smtClean="0"/>
              <a:t>‹#›</a:t>
            </a:fld>
            <a:endParaRPr lang="en-US"/>
          </a:p>
        </p:txBody>
      </p:sp>
      <p:pic>
        <p:nvPicPr>
          <p:cNvPr id="7" name="Picture 6" descr="wsu tech logo" title="wsu tech logo"/>
          <p:cNvPicPr>
            <a:picLocks noChangeAspect="1"/>
          </p:cNvPicPr>
          <p:nvPr/>
        </p:nvPicPr>
        <p:blipFill>
          <a:blip r:embed="rId2"/>
          <a:srcRect/>
          <a:stretch>
            <a:fillRect/>
          </a:stretch>
        </p:blipFill>
        <p:spPr>
          <a:xfrm>
            <a:off x="6787978" y="4880407"/>
            <a:ext cx="3103014" cy="1318781"/>
          </a:xfrm>
          <a:prstGeom prst="rect">
            <a:avLst/>
          </a:prstGeom>
          <a:noFill/>
          <a:ln>
            <a:noFill/>
            <a:prstDash/>
          </a:ln>
        </p:spPr>
      </p:pic>
    </p:spTree>
    <p:extLst>
      <p:ext uri="{BB962C8B-B14F-4D97-AF65-F5344CB8AC3E}">
        <p14:creationId xmlns:p14="http://schemas.microsoft.com/office/powerpoint/2010/main" val="1644592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lgn="ctr">
              <a:defRPr sz="6000" b="1"/>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lgn="ctr">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75407A-A7DF-4405-B668-48E80EB98CFE}"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61182-8BCA-4FC8-B21D-0F0FBDEEB663}" type="slidenum">
              <a:rPr lang="en-US" smtClean="0"/>
              <a:t>‹#›</a:t>
            </a:fld>
            <a:endParaRPr lang="en-US"/>
          </a:p>
        </p:txBody>
      </p:sp>
    </p:spTree>
    <p:extLst>
      <p:ext uri="{BB962C8B-B14F-4D97-AF65-F5344CB8AC3E}">
        <p14:creationId xmlns:p14="http://schemas.microsoft.com/office/powerpoint/2010/main" val="3210112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marL="0" indent="0">
              <a:buNone/>
              <a:defRPr sz="32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marL="0" indent="0">
              <a:buNone/>
              <a:defRPr sz="32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75407A-A7DF-4405-B668-48E80EB98CFE}"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461182-8BCA-4FC8-B21D-0F0FBDEEB663}" type="slidenum">
              <a:rPr lang="en-US" smtClean="0"/>
              <a:t>‹#›</a:t>
            </a:fld>
            <a:endParaRPr lang="en-US"/>
          </a:p>
        </p:txBody>
      </p:sp>
    </p:spTree>
    <p:extLst>
      <p:ext uri="{BB962C8B-B14F-4D97-AF65-F5344CB8AC3E}">
        <p14:creationId xmlns:p14="http://schemas.microsoft.com/office/powerpoint/2010/main" val="1562273379"/>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75407A-A7DF-4405-B668-48E80EB98CFE}"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461182-8BCA-4FC8-B21D-0F0FBDEEB663}" type="slidenum">
              <a:rPr lang="en-US" smtClean="0"/>
              <a:t>‹#›</a:t>
            </a:fld>
            <a:endParaRPr lang="en-US"/>
          </a:p>
        </p:txBody>
      </p:sp>
    </p:spTree>
    <p:extLst>
      <p:ext uri="{BB962C8B-B14F-4D97-AF65-F5344CB8AC3E}">
        <p14:creationId xmlns:p14="http://schemas.microsoft.com/office/powerpoint/2010/main" val="4090421865"/>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75407A-A7DF-4405-B668-48E80EB98CFE}"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461182-8BCA-4FC8-B21D-0F0FBDEEB663}" type="slidenum">
              <a:rPr lang="en-US" smtClean="0"/>
              <a:t>‹#›</a:t>
            </a:fld>
            <a:endParaRPr lang="en-US"/>
          </a:p>
        </p:txBody>
      </p:sp>
    </p:spTree>
    <p:extLst>
      <p:ext uri="{BB962C8B-B14F-4D97-AF65-F5344CB8AC3E}">
        <p14:creationId xmlns:p14="http://schemas.microsoft.com/office/powerpoint/2010/main" val="396733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5407A-A7DF-4405-B668-48E80EB98CFE}"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461182-8BCA-4FC8-B21D-0F0FBDEEB663}" type="slidenum">
              <a:rPr lang="en-US" smtClean="0"/>
              <a:t>‹#›</a:t>
            </a:fld>
            <a:endParaRPr lang="en-US"/>
          </a:p>
        </p:txBody>
      </p:sp>
    </p:spTree>
    <p:extLst>
      <p:ext uri="{BB962C8B-B14F-4D97-AF65-F5344CB8AC3E}">
        <p14:creationId xmlns:p14="http://schemas.microsoft.com/office/powerpoint/2010/main" val="165915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75407A-A7DF-4405-B668-48E80EB98CFE}"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461182-8BCA-4FC8-B21D-0F0FBDEEB663}" type="slidenum">
              <a:rPr lang="en-US" smtClean="0"/>
              <a:t>‹#›</a:t>
            </a:fld>
            <a:endParaRPr lang="en-US"/>
          </a:p>
        </p:txBody>
      </p:sp>
    </p:spTree>
    <p:extLst>
      <p:ext uri="{BB962C8B-B14F-4D97-AF65-F5344CB8AC3E}">
        <p14:creationId xmlns:p14="http://schemas.microsoft.com/office/powerpoint/2010/main" val="2651530116"/>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gs>
            <a:gs pos="33000">
              <a:schemeClr val="bg1"/>
            </a:gs>
            <a:gs pos="8300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76528" y="1847850"/>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75407A-A7DF-4405-B668-48E80EB98CFE}" type="datetimeFigureOut">
              <a:rPr lang="en-US" smtClean="0"/>
              <a:t>1/27/2023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61182-8BCA-4FC8-B21D-0F0FBDEEB663}" type="slidenum">
              <a:rPr lang="en-US" smtClean="0"/>
              <a:t>‹#›</a:t>
            </a:fld>
            <a:endParaRPr lang="en-US"/>
          </a:p>
        </p:txBody>
      </p:sp>
    </p:spTree>
    <p:extLst>
      <p:ext uri="{BB962C8B-B14F-4D97-AF65-F5344CB8AC3E}">
        <p14:creationId xmlns:p14="http://schemas.microsoft.com/office/powerpoint/2010/main" val="26279298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845B-163E-4D9B-A806-EE853DC27BD2}"/>
              </a:ext>
            </a:extLst>
          </p:cNvPr>
          <p:cNvSpPr>
            <a:spLocks noGrp="1"/>
          </p:cNvSpPr>
          <p:nvPr>
            <p:ph type="ctrTitle"/>
          </p:nvPr>
        </p:nvSpPr>
        <p:spPr/>
        <p:txBody>
          <a:bodyPr/>
          <a:lstStyle/>
          <a:p>
            <a:r>
              <a:rPr lang="en-US" dirty="0"/>
              <a:t>Setup Raspberry Pi for ROS</a:t>
            </a:r>
          </a:p>
        </p:txBody>
      </p:sp>
      <p:sp>
        <p:nvSpPr>
          <p:cNvPr id="3" name="Subtitle 2">
            <a:extLst>
              <a:ext uri="{FF2B5EF4-FFF2-40B4-BE49-F238E27FC236}">
                <a16:creationId xmlns:a16="http://schemas.microsoft.com/office/drawing/2014/main" id="{FF738715-1657-4687-8CF7-AEFB28F255C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5232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F358-33A9-4839-9236-59F91F0DA4EA}"/>
              </a:ext>
            </a:extLst>
          </p:cNvPr>
          <p:cNvSpPr>
            <a:spLocks noGrp="1"/>
          </p:cNvSpPr>
          <p:nvPr>
            <p:ph type="title"/>
          </p:nvPr>
        </p:nvSpPr>
        <p:spPr>
          <a:xfrm>
            <a:off x="838200" y="0"/>
            <a:ext cx="10515600" cy="1325563"/>
          </a:xfrm>
        </p:spPr>
        <p:txBody>
          <a:bodyPr/>
          <a:lstStyle/>
          <a:p>
            <a:r>
              <a:rPr lang="en-US" dirty="0"/>
              <a:t>Setup remote connection</a:t>
            </a:r>
          </a:p>
        </p:txBody>
      </p:sp>
      <p:sp>
        <p:nvSpPr>
          <p:cNvPr id="3" name="Content Placeholder 2">
            <a:extLst>
              <a:ext uri="{FF2B5EF4-FFF2-40B4-BE49-F238E27FC236}">
                <a16:creationId xmlns:a16="http://schemas.microsoft.com/office/drawing/2014/main" id="{4A113308-F53A-4A53-8159-544095DE96E7}"/>
              </a:ext>
            </a:extLst>
          </p:cNvPr>
          <p:cNvSpPr>
            <a:spLocks noGrp="1"/>
          </p:cNvSpPr>
          <p:nvPr>
            <p:ph idx="1"/>
          </p:nvPr>
        </p:nvSpPr>
        <p:spPr>
          <a:xfrm>
            <a:off x="838200" y="1187450"/>
            <a:ext cx="10515600" cy="5441950"/>
          </a:xfrm>
        </p:spPr>
        <p:txBody>
          <a:bodyPr>
            <a:normAutofit/>
          </a:bodyPr>
          <a:lstStyle/>
          <a:p>
            <a:pPr marL="571500" indent="-571500">
              <a:buFont typeface="Arial" panose="020B0604020202020204" pitchFamily="34" charset="0"/>
              <a:buChar char="•"/>
            </a:pPr>
            <a:r>
              <a:rPr lang="en-US" dirty="0"/>
              <a:t>Install x11vnc</a:t>
            </a:r>
          </a:p>
          <a:p>
            <a:pPr marL="1257300" lvl="1" indent="-571500"/>
            <a:r>
              <a:rPr lang="en-US" dirty="0" err="1"/>
              <a:t>sudo</a:t>
            </a:r>
            <a:r>
              <a:rPr lang="en-US" dirty="0"/>
              <a:t> apt install x11vnc</a:t>
            </a:r>
          </a:p>
          <a:p>
            <a:pPr marL="571500" indent="-571500">
              <a:buFont typeface="Arial" panose="020B0604020202020204" pitchFamily="34" charset="0"/>
              <a:buChar char="•"/>
            </a:pPr>
            <a:r>
              <a:rPr lang="en-US" dirty="0"/>
              <a:t>Run x11vnc on your pi</a:t>
            </a:r>
          </a:p>
          <a:p>
            <a:pPr marL="1257300" lvl="1" indent="-571500"/>
            <a:r>
              <a:rPr lang="en-US" dirty="0"/>
              <a:t>Ctrl-alt-t to open a terminal (not necessary if you </a:t>
            </a:r>
            <a:r>
              <a:rPr lang="en-US" dirty="0" err="1"/>
              <a:t>ssh</a:t>
            </a:r>
            <a:r>
              <a:rPr lang="en-US" dirty="0"/>
              <a:t> in)</a:t>
            </a:r>
          </a:p>
          <a:p>
            <a:pPr marL="1257300" lvl="1" indent="-571500"/>
            <a:r>
              <a:rPr lang="en-US" dirty="0"/>
              <a:t>Type x11vnc and press enter</a:t>
            </a:r>
          </a:p>
          <a:p>
            <a:pPr marL="571500" indent="-571500">
              <a:buFont typeface="Arial" panose="020B0604020202020204" pitchFamily="34" charset="0"/>
              <a:buChar char="•"/>
            </a:pPr>
            <a:r>
              <a:rPr lang="en-US" dirty="0"/>
              <a:t>Use </a:t>
            </a:r>
            <a:r>
              <a:rPr lang="en-US" dirty="0" err="1"/>
              <a:t>vnc</a:t>
            </a:r>
            <a:r>
              <a:rPr lang="en-US" dirty="0"/>
              <a:t> viewer to establish a remote connection</a:t>
            </a:r>
          </a:p>
          <a:p>
            <a:pPr marL="1257300" lvl="1" indent="-571500"/>
            <a:r>
              <a:rPr lang="en-US" dirty="0"/>
              <a:t>See following slides for setup</a:t>
            </a:r>
          </a:p>
          <a:p>
            <a:pPr marL="571500" indent="-571500">
              <a:buFont typeface="Arial" panose="020B0604020202020204" pitchFamily="34" charset="0"/>
              <a:buChar char="•"/>
            </a:pPr>
            <a:r>
              <a:rPr lang="en-US" dirty="0"/>
              <a:t>Setup auto login to make remote connection available in headless mode (no monitor)</a:t>
            </a:r>
          </a:p>
          <a:p>
            <a:pPr marL="1257300" lvl="1" indent="-571500"/>
            <a:r>
              <a:rPr lang="en-US" dirty="0"/>
              <a:t>See following slides for setup</a:t>
            </a:r>
          </a:p>
        </p:txBody>
      </p:sp>
    </p:spTree>
    <p:extLst>
      <p:ext uri="{BB962C8B-B14F-4D97-AF65-F5344CB8AC3E}">
        <p14:creationId xmlns:p14="http://schemas.microsoft.com/office/powerpoint/2010/main" val="2961570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A805-9DD7-49F1-A4AC-EBE336CAFF45}"/>
              </a:ext>
            </a:extLst>
          </p:cNvPr>
          <p:cNvSpPr>
            <a:spLocks noGrp="1"/>
          </p:cNvSpPr>
          <p:nvPr>
            <p:ph type="title"/>
          </p:nvPr>
        </p:nvSpPr>
        <p:spPr/>
        <p:txBody>
          <a:bodyPr/>
          <a:lstStyle/>
          <a:p>
            <a:r>
              <a:rPr lang="en-US" dirty="0"/>
              <a:t>Open </a:t>
            </a:r>
            <a:r>
              <a:rPr lang="en-US" dirty="0" err="1"/>
              <a:t>Vnc</a:t>
            </a:r>
            <a:r>
              <a:rPr lang="en-US" dirty="0"/>
              <a:t> Viewer and create a new connection</a:t>
            </a:r>
          </a:p>
        </p:txBody>
      </p:sp>
      <p:sp>
        <p:nvSpPr>
          <p:cNvPr id="3" name="Content Placeholder 2">
            <a:extLst>
              <a:ext uri="{FF2B5EF4-FFF2-40B4-BE49-F238E27FC236}">
                <a16:creationId xmlns:a16="http://schemas.microsoft.com/office/drawing/2014/main" id="{DA27FDAD-8A29-49FC-B1DA-BB32754D672B}"/>
              </a:ext>
            </a:extLst>
          </p:cNvPr>
          <p:cNvSpPr>
            <a:spLocks noGrp="1"/>
          </p:cNvSpPr>
          <p:nvPr>
            <p:ph idx="1"/>
          </p:nvPr>
        </p:nvSpPr>
        <p:spPr>
          <a:xfrm>
            <a:off x="393700" y="2049463"/>
            <a:ext cx="3632200" cy="4351338"/>
          </a:xfrm>
        </p:spPr>
        <p:txBody>
          <a:bodyPr>
            <a:normAutofit/>
          </a:bodyPr>
          <a:lstStyle/>
          <a:p>
            <a:pPr marL="342900" indent="-342900">
              <a:buFont typeface="Arial" panose="020B0604020202020204" pitchFamily="34" charset="0"/>
              <a:buChar char="•"/>
            </a:pPr>
            <a:r>
              <a:rPr lang="en-US" sz="2000" dirty="0"/>
              <a:t>Open </a:t>
            </a:r>
            <a:r>
              <a:rPr lang="en-US" sz="2000" dirty="0" err="1"/>
              <a:t>Vnc</a:t>
            </a:r>
            <a:r>
              <a:rPr lang="en-US" sz="2000" dirty="0"/>
              <a:t> Viewer</a:t>
            </a:r>
          </a:p>
          <a:p>
            <a:pPr marL="342900" indent="-342900">
              <a:buFont typeface="Arial" panose="020B0604020202020204" pitchFamily="34" charset="0"/>
              <a:buChar char="•"/>
            </a:pPr>
            <a:r>
              <a:rPr lang="en-US" sz="2000" dirty="0"/>
              <a:t>Go to file -&gt; new connection Or press </a:t>
            </a:r>
            <a:r>
              <a:rPr lang="en-US" sz="2000" dirty="0" err="1"/>
              <a:t>ctrl+n</a:t>
            </a:r>
            <a:endParaRPr lang="en-US" sz="2000" dirty="0"/>
          </a:p>
          <a:p>
            <a:pPr marL="342900" indent="-342900">
              <a:buFont typeface="Arial" panose="020B0604020202020204" pitchFamily="34" charset="0"/>
              <a:buChar char="•"/>
            </a:pPr>
            <a:r>
              <a:rPr lang="en-US" sz="2000" dirty="0"/>
              <a:t>Enter your hostname and the name of your computer, then press ok</a:t>
            </a:r>
          </a:p>
          <a:p>
            <a:endParaRPr lang="en-US" sz="2000" dirty="0"/>
          </a:p>
          <a:p>
            <a:endParaRPr lang="en-US" sz="2000" dirty="0"/>
          </a:p>
        </p:txBody>
      </p:sp>
      <p:pic>
        <p:nvPicPr>
          <p:cNvPr id="5" name="Picture 4">
            <a:extLst>
              <a:ext uri="{FF2B5EF4-FFF2-40B4-BE49-F238E27FC236}">
                <a16:creationId xmlns:a16="http://schemas.microsoft.com/office/drawing/2014/main" id="{4E5EE48B-F059-4067-9E79-42A5AC6EB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5900" y="1023754"/>
            <a:ext cx="8166100" cy="5834246"/>
          </a:xfrm>
          <a:prstGeom prst="rect">
            <a:avLst/>
          </a:prstGeom>
        </p:spPr>
      </p:pic>
    </p:spTree>
    <p:extLst>
      <p:ext uri="{BB962C8B-B14F-4D97-AF65-F5344CB8AC3E}">
        <p14:creationId xmlns:p14="http://schemas.microsoft.com/office/powerpoint/2010/main" val="3130482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A0CD4E-36BD-4A10-B7DD-96486FBCBA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6484" y="0"/>
            <a:ext cx="9599031" cy="6858000"/>
          </a:xfrm>
        </p:spPr>
      </p:pic>
    </p:spTree>
    <p:extLst>
      <p:ext uri="{BB962C8B-B14F-4D97-AF65-F5344CB8AC3E}">
        <p14:creationId xmlns:p14="http://schemas.microsoft.com/office/powerpoint/2010/main" val="740392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9D76-634D-4E4C-84DC-2D5FA85E0120}"/>
              </a:ext>
            </a:extLst>
          </p:cNvPr>
          <p:cNvSpPr>
            <a:spLocks noGrp="1"/>
          </p:cNvSpPr>
          <p:nvPr>
            <p:ph type="title"/>
          </p:nvPr>
        </p:nvSpPr>
        <p:spPr>
          <a:xfrm>
            <a:off x="838200" y="1"/>
            <a:ext cx="10515600" cy="889000"/>
          </a:xfrm>
        </p:spPr>
        <p:txBody>
          <a:bodyPr/>
          <a:lstStyle/>
          <a:p>
            <a:r>
              <a:rPr lang="en-US" dirty="0"/>
              <a:t>Setup autologin</a:t>
            </a:r>
          </a:p>
        </p:txBody>
      </p:sp>
      <p:pic>
        <p:nvPicPr>
          <p:cNvPr id="5" name="Content Placeholder 4">
            <a:extLst>
              <a:ext uri="{FF2B5EF4-FFF2-40B4-BE49-F238E27FC236}">
                <a16:creationId xmlns:a16="http://schemas.microsoft.com/office/drawing/2014/main" id="{95C630AD-8BE8-494D-A3A8-EF60C17227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89001"/>
            <a:ext cx="9552794" cy="5968998"/>
          </a:xfrm>
        </p:spPr>
      </p:pic>
      <p:pic>
        <p:nvPicPr>
          <p:cNvPr id="7" name="Picture 6">
            <a:extLst>
              <a:ext uri="{FF2B5EF4-FFF2-40B4-BE49-F238E27FC236}">
                <a16:creationId xmlns:a16="http://schemas.microsoft.com/office/drawing/2014/main" id="{011E29CC-7F02-4D3A-9FC9-CE2E39EE71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1006" y="889002"/>
            <a:ext cx="9552794" cy="5968998"/>
          </a:xfrm>
          <a:prstGeom prst="rect">
            <a:avLst/>
          </a:prstGeom>
        </p:spPr>
      </p:pic>
      <p:pic>
        <p:nvPicPr>
          <p:cNvPr id="9" name="Picture 8">
            <a:extLst>
              <a:ext uri="{FF2B5EF4-FFF2-40B4-BE49-F238E27FC236}">
                <a16:creationId xmlns:a16="http://schemas.microsoft.com/office/drawing/2014/main" id="{108BF653-30CF-4902-B037-5F61E42522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8279" y="888999"/>
            <a:ext cx="8903721" cy="5969000"/>
          </a:xfrm>
          <a:prstGeom prst="rect">
            <a:avLst/>
          </a:prstGeom>
        </p:spPr>
      </p:pic>
    </p:spTree>
    <p:extLst>
      <p:ext uri="{BB962C8B-B14F-4D97-AF65-F5344CB8AC3E}">
        <p14:creationId xmlns:p14="http://schemas.microsoft.com/office/powerpoint/2010/main" val="37822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FC509-4D2D-47F7-951E-921AA122F53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C362773-822E-401B-8145-5B2B9B7E5F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223" y="0"/>
            <a:ext cx="10975554" cy="6858000"/>
          </a:xfrm>
        </p:spPr>
      </p:pic>
    </p:spTree>
    <p:extLst>
      <p:ext uri="{BB962C8B-B14F-4D97-AF65-F5344CB8AC3E}">
        <p14:creationId xmlns:p14="http://schemas.microsoft.com/office/powerpoint/2010/main" val="3186312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186A4-8FCD-47C7-95D4-25E926B8F0E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F38C82B-05CD-417B-9790-4134CD32A7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223" y="0"/>
            <a:ext cx="10975554" cy="6858000"/>
          </a:xfrm>
        </p:spPr>
      </p:pic>
    </p:spTree>
    <p:extLst>
      <p:ext uri="{BB962C8B-B14F-4D97-AF65-F5344CB8AC3E}">
        <p14:creationId xmlns:p14="http://schemas.microsoft.com/office/powerpoint/2010/main" val="1856147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DB2B8-3A0B-4D94-89DA-2FE62E3AA3DE}"/>
              </a:ext>
            </a:extLst>
          </p:cNvPr>
          <p:cNvSpPr>
            <a:spLocks noGrp="1"/>
          </p:cNvSpPr>
          <p:nvPr>
            <p:ph type="title"/>
          </p:nvPr>
        </p:nvSpPr>
        <p:spPr/>
        <p:txBody>
          <a:bodyPr/>
          <a:lstStyle/>
          <a:p>
            <a:r>
              <a:rPr lang="en-US" dirty="0"/>
              <a:t>Recommended installs</a:t>
            </a:r>
          </a:p>
        </p:txBody>
      </p:sp>
      <p:sp>
        <p:nvSpPr>
          <p:cNvPr id="3" name="Content Placeholder 2">
            <a:extLst>
              <a:ext uri="{FF2B5EF4-FFF2-40B4-BE49-F238E27FC236}">
                <a16:creationId xmlns:a16="http://schemas.microsoft.com/office/drawing/2014/main" id="{88B3BD7C-5C0E-4EFE-BDC7-282F42B4810F}"/>
              </a:ext>
            </a:extLst>
          </p:cNvPr>
          <p:cNvSpPr>
            <a:spLocks noGrp="1"/>
          </p:cNvSpPr>
          <p:nvPr>
            <p:ph idx="1"/>
          </p:nvPr>
        </p:nvSpPr>
        <p:spPr/>
        <p:txBody>
          <a:bodyPr/>
          <a:lstStyle/>
          <a:p>
            <a:pPr marL="571500" indent="-571500">
              <a:buFont typeface="Arial" panose="020B0604020202020204" pitchFamily="34" charset="0"/>
              <a:buChar char="•"/>
            </a:pPr>
            <a:r>
              <a:rPr lang="en-US" dirty="0" err="1"/>
              <a:t>sudo</a:t>
            </a:r>
            <a:r>
              <a:rPr lang="en-US" dirty="0"/>
              <a:t> apt install net-tools</a:t>
            </a:r>
          </a:p>
          <a:p>
            <a:pPr marL="571500" indent="-571500">
              <a:buFont typeface="Arial" panose="020B0604020202020204" pitchFamily="34" charset="0"/>
              <a:buChar char="•"/>
            </a:pPr>
            <a:r>
              <a:rPr lang="en-US" dirty="0" err="1"/>
              <a:t>sudo</a:t>
            </a:r>
            <a:r>
              <a:rPr lang="en-US" dirty="0"/>
              <a:t> apt install </a:t>
            </a:r>
            <a:r>
              <a:rPr lang="en-US" dirty="0" err="1"/>
              <a:t>gedit</a:t>
            </a:r>
            <a:endParaRPr lang="en-US" dirty="0"/>
          </a:p>
          <a:p>
            <a:pPr marL="571500" indent="-571500">
              <a:buFont typeface="Arial" panose="020B0604020202020204" pitchFamily="34" charset="0"/>
              <a:buChar char="•"/>
            </a:pPr>
            <a:r>
              <a:rPr lang="en-US" dirty="0" err="1"/>
              <a:t>sudo</a:t>
            </a:r>
            <a:r>
              <a:rPr lang="en-US" dirty="0"/>
              <a:t> apt install x11vnc</a:t>
            </a: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85365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C21F4-056E-4F7F-BEF4-4174D3860B6A}"/>
              </a:ext>
            </a:extLst>
          </p:cNvPr>
          <p:cNvSpPr>
            <a:spLocks noGrp="1"/>
          </p:cNvSpPr>
          <p:nvPr>
            <p:ph type="title"/>
          </p:nvPr>
        </p:nvSpPr>
        <p:spPr/>
        <p:txBody>
          <a:bodyPr/>
          <a:lstStyle/>
          <a:p>
            <a:r>
              <a:rPr lang="en-US" dirty="0"/>
              <a:t>1. Setup SD Card</a:t>
            </a:r>
          </a:p>
        </p:txBody>
      </p:sp>
      <p:sp>
        <p:nvSpPr>
          <p:cNvPr id="3" name="Content Placeholder 2">
            <a:extLst>
              <a:ext uri="{FF2B5EF4-FFF2-40B4-BE49-F238E27FC236}">
                <a16:creationId xmlns:a16="http://schemas.microsoft.com/office/drawing/2014/main" id="{ED2CBDC6-5C6C-4CA5-8F9B-469840B58065}"/>
              </a:ext>
            </a:extLst>
          </p:cNvPr>
          <p:cNvSpPr>
            <a:spLocks noGrp="1"/>
          </p:cNvSpPr>
          <p:nvPr>
            <p:ph idx="1"/>
          </p:nvPr>
        </p:nvSpPr>
        <p:spPr/>
        <p:txBody>
          <a:bodyPr/>
          <a:lstStyle/>
          <a:p>
            <a:pPr marL="742950" indent="-742950">
              <a:buFont typeface="+mj-lt"/>
              <a:buAutoNum type="arabicPeriod"/>
            </a:pPr>
            <a:r>
              <a:rPr lang="en-US" dirty="0"/>
              <a:t>Insert the card into the computer using the SD card adapter or micro SD slot if available</a:t>
            </a:r>
          </a:p>
          <a:p>
            <a:pPr marL="742950" indent="-742950">
              <a:buFont typeface="+mj-lt"/>
              <a:buAutoNum type="arabicPeriod"/>
            </a:pPr>
            <a:r>
              <a:rPr lang="en-US" dirty="0"/>
              <a:t>Open your raspberry pi imager</a:t>
            </a:r>
          </a:p>
          <a:p>
            <a:pPr marL="742950" indent="-742950">
              <a:buFont typeface="+mj-lt"/>
              <a:buAutoNum type="arabicPeriod"/>
            </a:pPr>
            <a:r>
              <a:rPr lang="en-US" dirty="0"/>
              <a:t>Write the image file to the SD card. Version 20 must be used for ROS. 22 is only compatible with ROS 2</a:t>
            </a: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1737133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0333-32C4-42FE-BD6F-5D8B009C5454}"/>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4DE70912-8C58-4167-ABEF-1A585018EC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56" y="1"/>
            <a:ext cx="5748714" cy="3810000"/>
          </a:xfrm>
        </p:spPr>
      </p:pic>
      <p:pic>
        <p:nvPicPr>
          <p:cNvPr id="7" name="Picture 6">
            <a:extLst>
              <a:ext uri="{FF2B5EF4-FFF2-40B4-BE49-F238E27FC236}">
                <a16:creationId xmlns:a16="http://schemas.microsoft.com/office/drawing/2014/main" id="{978C7628-65AE-435B-B9EB-15EB5E7AF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3285" y="2"/>
            <a:ext cx="5748714" cy="3809999"/>
          </a:xfrm>
          <a:prstGeom prst="rect">
            <a:avLst/>
          </a:prstGeom>
        </p:spPr>
      </p:pic>
      <p:pic>
        <p:nvPicPr>
          <p:cNvPr id="9" name="Picture 8">
            <a:extLst>
              <a:ext uri="{FF2B5EF4-FFF2-40B4-BE49-F238E27FC236}">
                <a16:creationId xmlns:a16="http://schemas.microsoft.com/office/drawing/2014/main" id="{0A61C2F0-B9DF-407F-94DD-60A456ECB0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56" y="3048000"/>
            <a:ext cx="5748714" cy="3809998"/>
          </a:xfrm>
          <a:prstGeom prst="rect">
            <a:avLst/>
          </a:prstGeom>
        </p:spPr>
      </p:pic>
      <p:pic>
        <p:nvPicPr>
          <p:cNvPr id="11" name="Picture 10">
            <a:extLst>
              <a:ext uri="{FF2B5EF4-FFF2-40B4-BE49-F238E27FC236}">
                <a16:creationId xmlns:a16="http://schemas.microsoft.com/office/drawing/2014/main" id="{FF83890F-B0CF-4E1A-B36F-520E37BFB8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3282" y="3048000"/>
            <a:ext cx="5748717" cy="3810000"/>
          </a:xfrm>
          <a:prstGeom prst="rect">
            <a:avLst/>
          </a:prstGeom>
        </p:spPr>
      </p:pic>
    </p:spTree>
    <p:extLst>
      <p:ext uri="{BB962C8B-B14F-4D97-AF65-F5344CB8AC3E}">
        <p14:creationId xmlns:p14="http://schemas.microsoft.com/office/powerpoint/2010/main" val="2213062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39492-8480-4995-BB3E-C253183B115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19038B9-14A2-45C6-8AB6-E8172CC163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6496957" cy="4305901"/>
          </a:xfrm>
        </p:spPr>
      </p:pic>
      <p:pic>
        <p:nvPicPr>
          <p:cNvPr id="7" name="Picture 6">
            <a:extLst>
              <a:ext uri="{FF2B5EF4-FFF2-40B4-BE49-F238E27FC236}">
                <a16:creationId xmlns:a16="http://schemas.microsoft.com/office/drawing/2014/main" id="{3F66B19D-B300-4828-8CD4-CA9A3A3F3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5043" y="2552099"/>
            <a:ext cx="6496957" cy="4305901"/>
          </a:xfrm>
          <a:prstGeom prst="rect">
            <a:avLst/>
          </a:prstGeom>
        </p:spPr>
      </p:pic>
    </p:spTree>
    <p:extLst>
      <p:ext uri="{BB962C8B-B14F-4D97-AF65-F5344CB8AC3E}">
        <p14:creationId xmlns:p14="http://schemas.microsoft.com/office/powerpoint/2010/main" val="539404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01DF6-71CE-45B0-A208-44004D8F0F1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789C3FF-4664-4C71-B006-8BB8ED3BDA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4714874" cy="6858000"/>
          </a:xfrm>
        </p:spPr>
      </p:pic>
      <p:pic>
        <p:nvPicPr>
          <p:cNvPr id="7" name="Picture 6">
            <a:extLst>
              <a:ext uri="{FF2B5EF4-FFF2-40B4-BE49-F238E27FC236}">
                <a16:creationId xmlns:a16="http://schemas.microsoft.com/office/drawing/2014/main" id="{7D5C2C16-40EF-4055-B176-E0421A67D9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9872" y="0"/>
            <a:ext cx="4714875" cy="6858000"/>
          </a:xfrm>
          <a:prstGeom prst="rect">
            <a:avLst/>
          </a:prstGeom>
        </p:spPr>
      </p:pic>
    </p:spTree>
    <p:extLst>
      <p:ext uri="{BB962C8B-B14F-4D97-AF65-F5344CB8AC3E}">
        <p14:creationId xmlns:p14="http://schemas.microsoft.com/office/powerpoint/2010/main" val="3742706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9BDA-353E-44B5-8E95-8F8572C1A6E0}"/>
              </a:ext>
            </a:extLst>
          </p:cNvPr>
          <p:cNvSpPr>
            <a:spLocks noGrp="1"/>
          </p:cNvSpPr>
          <p:nvPr>
            <p:ph type="title"/>
          </p:nvPr>
        </p:nvSpPr>
        <p:spPr>
          <a:xfrm>
            <a:off x="838200" y="4648200"/>
            <a:ext cx="10515600" cy="1724025"/>
          </a:xfrm>
        </p:spPr>
        <p:txBody>
          <a:bodyPr>
            <a:normAutofit fontScale="90000"/>
          </a:bodyPr>
          <a:lstStyle/>
          <a:p>
            <a:r>
              <a:rPr lang="en-US" sz="2400" b="0" dirty="0"/>
              <a:t>You will get a warning that it is going to erase your </a:t>
            </a:r>
            <a:r>
              <a:rPr lang="en-US" sz="2400" b="0" dirty="0" err="1"/>
              <a:t>sd</a:t>
            </a:r>
            <a:r>
              <a:rPr lang="en-US" sz="2400" b="0" dirty="0"/>
              <a:t> card. Click yes and it will begin writing the image card to your </a:t>
            </a:r>
            <a:r>
              <a:rPr lang="en-US" sz="2400" b="0" dirty="0" err="1"/>
              <a:t>sd</a:t>
            </a:r>
            <a:r>
              <a:rPr lang="en-US" sz="2400" b="0" dirty="0"/>
              <a:t> card. Once complete you will </a:t>
            </a:r>
            <a:r>
              <a:rPr lang="en-US" sz="2400" b="0" dirty="0" err="1"/>
              <a:t>recive</a:t>
            </a:r>
            <a:r>
              <a:rPr lang="en-US" sz="2400" b="0" dirty="0"/>
              <a:t> several warnings saying that your card is not formatted for the computer. This is because it has been reformatted for the raspberry pi. Simply ignore all warnings and remove the SD card from the computer.</a:t>
            </a:r>
          </a:p>
        </p:txBody>
      </p:sp>
      <p:pic>
        <p:nvPicPr>
          <p:cNvPr id="5" name="Content Placeholder 4">
            <a:extLst>
              <a:ext uri="{FF2B5EF4-FFF2-40B4-BE49-F238E27FC236}">
                <a16:creationId xmlns:a16="http://schemas.microsoft.com/office/drawing/2014/main" id="{B8D915EA-6A60-4F89-8AAD-D7501464AD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0021" y="0"/>
            <a:ext cx="6496957" cy="4305901"/>
          </a:xfrm>
        </p:spPr>
      </p:pic>
    </p:spTree>
    <p:extLst>
      <p:ext uri="{BB962C8B-B14F-4D97-AF65-F5344CB8AC3E}">
        <p14:creationId xmlns:p14="http://schemas.microsoft.com/office/powerpoint/2010/main" val="79896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DE57-1D3F-4738-9713-E4E7794AC398}"/>
              </a:ext>
            </a:extLst>
          </p:cNvPr>
          <p:cNvSpPr>
            <a:spLocks noGrp="1"/>
          </p:cNvSpPr>
          <p:nvPr>
            <p:ph type="title"/>
          </p:nvPr>
        </p:nvSpPr>
        <p:spPr>
          <a:xfrm>
            <a:off x="876528" y="0"/>
            <a:ext cx="10515600" cy="1325563"/>
          </a:xfrm>
        </p:spPr>
        <p:txBody>
          <a:bodyPr/>
          <a:lstStyle/>
          <a:p>
            <a:r>
              <a:rPr lang="en-US" dirty="0"/>
              <a:t>2. Setup raspberry pi</a:t>
            </a:r>
          </a:p>
        </p:txBody>
      </p:sp>
      <p:sp>
        <p:nvSpPr>
          <p:cNvPr id="3" name="Content Placeholder 2">
            <a:extLst>
              <a:ext uri="{FF2B5EF4-FFF2-40B4-BE49-F238E27FC236}">
                <a16:creationId xmlns:a16="http://schemas.microsoft.com/office/drawing/2014/main" id="{D5B33AD6-0CB3-4BCD-98EF-21B6B007DA11}"/>
              </a:ext>
            </a:extLst>
          </p:cNvPr>
          <p:cNvSpPr>
            <a:spLocks noGrp="1"/>
          </p:cNvSpPr>
          <p:nvPr>
            <p:ph idx="1"/>
          </p:nvPr>
        </p:nvSpPr>
        <p:spPr>
          <a:xfrm>
            <a:off x="876528" y="971550"/>
            <a:ext cx="10515600" cy="5886450"/>
          </a:xfrm>
        </p:spPr>
        <p:txBody>
          <a:bodyPr>
            <a:normAutofit/>
          </a:bodyPr>
          <a:lstStyle/>
          <a:p>
            <a:pPr marL="742950" indent="-742950">
              <a:buFont typeface="Arial" panose="020B0604020202020204" pitchFamily="34" charset="0"/>
              <a:buChar char="•"/>
            </a:pPr>
            <a:r>
              <a:rPr lang="en-US" dirty="0"/>
              <a:t>Once the </a:t>
            </a:r>
            <a:r>
              <a:rPr lang="en-US" dirty="0" err="1"/>
              <a:t>rpi</a:t>
            </a:r>
            <a:r>
              <a:rPr lang="en-US" dirty="0"/>
              <a:t> boots up you will be prompted to login</a:t>
            </a:r>
          </a:p>
          <a:p>
            <a:pPr marL="742950" indent="-742950">
              <a:buFont typeface="Arial" panose="020B0604020202020204" pitchFamily="34" charset="0"/>
              <a:buChar char="•"/>
            </a:pPr>
            <a:r>
              <a:rPr lang="en-US" dirty="0"/>
              <a:t>Use the login that you created in the settings menu</a:t>
            </a:r>
          </a:p>
          <a:p>
            <a:pPr marL="742950" indent="-742950">
              <a:buFont typeface="Arial" panose="020B0604020202020204" pitchFamily="34" charset="0"/>
              <a:buChar char="•"/>
            </a:pPr>
            <a:r>
              <a:rPr lang="en-US" dirty="0"/>
              <a:t>At this point you can </a:t>
            </a:r>
            <a:r>
              <a:rPr lang="en-US" dirty="0" err="1"/>
              <a:t>ssh</a:t>
            </a:r>
            <a:r>
              <a:rPr lang="en-US" dirty="0"/>
              <a:t> in to continue or you continue with the monitor attached.</a:t>
            </a:r>
          </a:p>
          <a:p>
            <a:pPr marL="742950" indent="-742950">
              <a:buFont typeface="Arial" panose="020B0604020202020204" pitchFamily="34" charset="0"/>
              <a:buChar char="•"/>
            </a:pPr>
            <a:r>
              <a:rPr lang="en-US" dirty="0"/>
              <a:t>To </a:t>
            </a:r>
            <a:r>
              <a:rPr lang="en-US" dirty="0" err="1"/>
              <a:t>ssh</a:t>
            </a:r>
            <a:r>
              <a:rPr lang="en-US" dirty="0"/>
              <a:t> in open command </a:t>
            </a:r>
            <a:r>
              <a:rPr lang="en-US" dirty="0" err="1"/>
              <a:t>promt</a:t>
            </a:r>
            <a:r>
              <a:rPr lang="en-US" dirty="0"/>
              <a:t> on your pc and type</a:t>
            </a:r>
          </a:p>
          <a:p>
            <a:pPr marL="1428750" lvl="1" indent="-742950"/>
            <a:r>
              <a:rPr lang="en-US" dirty="0" err="1"/>
              <a:t>ssh</a:t>
            </a:r>
            <a:r>
              <a:rPr lang="en-US" dirty="0"/>
              <a:t> </a:t>
            </a:r>
            <a:r>
              <a:rPr lang="en-US" dirty="0" err="1">
                <a:highlight>
                  <a:srgbClr val="FFFF00"/>
                </a:highlight>
              </a:rPr>
              <a:t>username</a:t>
            </a:r>
            <a:r>
              <a:rPr lang="en-US" dirty="0" err="1"/>
              <a:t>@</a:t>
            </a:r>
            <a:r>
              <a:rPr lang="en-US" dirty="0" err="1">
                <a:highlight>
                  <a:srgbClr val="FFFF00"/>
                </a:highlight>
              </a:rPr>
              <a:t>hostname</a:t>
            </a:r>
            <a:endParaRPr lang="en-US" dirty="0">
              <a:highlight>
                <a:srgbClr val="FFFF00"/>
              </a:highlight>
            </a:endParaRPr>
          </a:p>
          <a:p>
            <a:pPr marL="1428750" lvl="1" indent="-742950"/>
            <a:r>
              <a:rPr lang="en-US" dirty="0"/>
              <a:t>Replace username and hostname with the username and hostname you selected in the settings of the raspberry pi imager</a:t>
            </a:r>
          </a:p>
          <a:p>
            <a:pPr marL="1428750" lvl="1" indent="-742950"/>
            <a:r>
              <a:rPr lang="en-US" dirty="0"/>
              <a:t>When asked to create an encryption key type yes and hit enter</a:t>
            </a:r>
          </a:p>
          <a:p>
            <a:pPr marL="1428750" lvl="1" indent="-742950"/>
            <a:r>
              <a:rPr lang="en-US" dirty="0"/>
              <a:t>Once the encryption key is created for the computer you will only need your password to </a:t>
            </a:r>
            <a:r>
              <a:rPr lang="en-US" dirty="0" err="1"/>
              <a:t>ssh</a:t>
            </a:r>
            <a:r>
              <a:rPr lang="en-US" dirty="0"/>
              <a:t> in the future</a:t>
            </a:r>
          </a:p>
          <a:p>
            <a:pPr marL="1428750" lvl="1" indent="-742950"/>
            <a:endParaRPr lang="en-US" dirty="0"/>
          </a:p>
          <a:p>
            <a:pPr marL="742950" indent="-742950">
              <a:buFont typeface="Arial" panose="020B0604020202020204" pitchFamily="34" charset="0"/>
              <a:buChar char="•"/>
            </a:pPr>
            <a:endParaRPr lang="en-US" dirty="0"/>
          </a:p>
        </p:txBody>
      </p:sp>
    </p:spTree>
    <p:extLst>
      <p:ext uri="{BB962C8B-B14F-4D97-AF65-F5344CB8AC3E}">
        <p14:creationId xmlns:p14="http://schemas.microsoft.com/office/powerpoint/2010/main" val="1964351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79DD0E-5522-491D-B7ED-18F1DCE30926}"/>
              </a:ext>
            </a:extLst>
          </p:cNvPr>
          <p:cNvSpPr>
            <a:spLocks noGrp="1"/>
          </p:cNvSpPr>
          <p:nvPr>
            <p:ph idx="1"/>
          </p:nvPr>
        </p:nvSpPr>
        <p:spPr/>
        <p:txBody>
          <a:bodyPr/>
          <a:lstStyle/>
          <a:p>
            <a:pPr marL="571500" indent="-571500">
              <a:buFont typeface="Arial" panose="020B0604020202020204" pitchFamily="34" charset="0"/>
              <a:buChar char="•"/>
            </a:pPr>
            <a:r>
              <a:rPr lang="en-US" dirty="0" err="1"/>
              <a:t>sudo</a:t>
            </a:r>
            <a:r>
              <a:rPr lang="en-US" dirty="0"/>
              <a:t> apt update</a:t>
            </a:r>
          </a:p>
          <a:p>
            <a:pPr marL="1257300" lvl="1" indent="-571500"/>
            <a:r>
              <a:rPr lang="en-US" dirty="0"/>
              <a:t>This downloads updates for your apt library</a:t>
            </a:r>
          </a:p>
          <a:p>
            <a:pPr marL="1257300" lvl="1" indent="-571500"/>
            <a:r>
              <a:rPr lang="en-US" dirty="0"/>
              <a:t>If you are up to date and 0 new package can be installed you do not need the next command</a:t>
            </a:r>
          </a:p>
          <a:p>
            <a:pPr marL="571500" indent="-571500">
              <a:buFont typeface="Arial" panose="020B0604020202020204" pitchFamily="34" charset="0"/>
              <a:buChar char="•"/>
            </a:pPr>
            <a:r>
              <a:rPr lang="en-US" dirty="0" err="1"/>
              <a:t>sudo</a:t>
            </a:r>
            <a:r>
              <a:rPr lang="en-US" dirty="0"/>
              <a:t> apt upgrade</a:t>
            </a:r>
          </a:p>
          <a:p>
            <a:pPr marL="1257300" lvl="1" indent="-571500"/>
            <a:r>
              <a:rPr lang="en-US" dirty="0"/>
              <a:t>This installs any updates that need to be applied</a:t>
            </a:r>
          </a:p>
          <a:p>
            <a:r>
              <a:rPr lang="en-US" dirty="0"/>
              <a:t>	</a:t>
            </a:r>
          </a:p>
        </p:txBody>
      </p:sp>
      <p:sp>
        <p:nvSpPr>
          <p:cNvPr id="2" name="TextBox 1">
            <a:extLst>
              <a:ext uri="{FF2B5EF4-FFF2-40B4-BE49-F238E27FC236}">
                <a16:creationId xmlns:a16="http://schemas.microsoft.com/office/drawing/2014/main" id="{AEFE2C8C-A467-4ED5-A63D-2CEF1F955A91}"/>
              </a:ext>
            </a:extLst>
          </p:cNvPr>
          <p:cNvSpPr txBox="1"/>
          <p:nvPr/>
        </p:nvSpPr>
        <p:spPr>
          <a:xfrm>
            <a:off x="876528" y="595312"/>
            <a:ext cx="10807928" cy="707886"/>
          </a:xfrm>
          <a:prstGeom prst="rect">
            <a:avLst/>
          </a:prstGeom>
          <a:noFill/>
        </p:spPr>
        <p:txBody>
          <a:bodyPr wrap="square" rtlCol="0">
            <a:spAutoFit/>
          </a:bodyPr>
          <a:lstStyle/>
          <a:p>
            <a:r>
              <a:rPr lang="en-US" sz="4000" b="1" dirty="0"/>
              <a:t>Update the apt library</a:t>
            </a:r>
          </a:p>
        </p:txBody>
      </p:sp>
    </p:spTree>
    <p:extLst>
      <p:ext uri="{BB962C8B-B14F-4D97-AF65-F5344CB8AC3E}">
        <p14:creationId xmlns:p14="http://schemas.microsoft.com/office/powerpoint/2010/main" val="631706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62BB-C711-4E1C-8304-F5A9ECD44C64}"/>
              </a:ext>
            </a:extLst>
          </p:cNvPr>
          <p:cNvSpPr>
            <a:spLocks noGrp="1"/>
          </p:cNvSpPr>
          <p:nvPr>
            <p:ph type="title"/>
          </p:nvPr>
        </p:nvSpPr>
        <p:spPr/>
        <p:txBody>
          <a:bodyPr/>
          <a:lstStyle/>
          <a:p>
            <a:r>
              <a:rPr lang="en-US" dirty="0"/>
              <a:t>3. Install a desktop environment</a:t>
            </a:r>
          </a:p>
        </p:txBody>
      </p:sp>
      <p:sp>
        <p:nvSpPr>
          <p:cNvPr id="3" name="Content Placeholder 2">
            <a:extLst>
              <a:ext uri="{FF2B5EF4-FFF2-40B4-BE49-F238E27FC236}">
                <a16:creationId xmlns:a16="http://schemas.microsoft.com/office/drawing/2014/main" id="{EBF3A3C1-4991-4E8F-96D8-19C3DC775F3F}"/>
              </a:ext>
            </a:extLst>
          </p:cNvPr>
          <p:cNvSpPr>
            <a:spLocks noGrp="1"/>
          </p:cNvSpPr>
          <p:nvPr>
            <p:ph idx="1"/>
          </p:nvPr>
        </p:nvSpPr>
        <p:spPr>
          <a:xfrm>
            <a:off x="838200" y="1624012"/>
            <a:ext cx="10553928" cy="2863850"/>
          </a:xfrm>
        </p:spPr>
        <p:txBody>
          <a:bodyPr>
            <a:normAutofit fontScale="92500" lnSpcReduction="10000"/>
          </a:bodyPr>
          <a:lstStyle/>
          <a:p>
            <a:r>
              <a:rPr lang="en-US" dirty="0"/>
              <a:t>You can choose whichever desktop you prefer but I recommend </a:t>
            </a:r>
            <a:r>
              <a:rPr lang="en-US" dirty="0" err="1"/>
              <a:t>xfce</a:t>
            </a:r>
            <a:r>
              <a:rPr lang="en-US" dirty="0"/>
              <a:t>. If you are planning to remote in it will make your life easier.</a:t>
            </a:r>
          </a:p>
          <a:p>
            <a:r>
              <a:rPr lang="en-US" dirty="0"/>
              <a:t>	</a:t>
            </a:r>
            <a:r>
              <a:rPr lang="en-US" dirty="0" err="1"/>
              <a:t>sudo</a:t>
            </a:r>
            <a:r>
              <a:rPr lang="en-US" dirty="0"/>
              <a:t> apt install xfce4 xfce4-goodies</a:t>
            </a:r>
          </a:p>
          <a:p>
            <a:r>
              <a:rPr lang="en-US" dirty="0"/>
              <a:t>You will be prompted to choose a desktop manager. I usually go with </a:t>
            </a:r>
            <a:r>
              <a:rPr lang="en-US" dirty="0" err="1"/>
              <a:t>lightdm</a:t>
            </a:r>
            <a:endParaRPr lang="en-US" dirty="0"/>
          </a:p>
        </p:txBody>
      </p:sp>
      <p:pic>
        <p:nvPicPr>
          <p:cNvPr id="5" name="Picture 4">
            <a:extLst>
              <a:ext uri="{FF2B5EF4-FFF2-40B4-BE49-F238E27FC236}">
                <a16:creationId xmlns:a16="http://schemas.microsoft.com/office/drawing/2014/main" id="{9E6EC601-F0CC-4C64-ADD2-37EFF4321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3826" y="4647896"/>
            <a:ext cx="7687748" cy="2181529"/>
          </a:xfrm>
          <a:prstGeom prst="rect">
            <a:avLst/>
          </a:prstGeom>
        </p:spPr>
      </p:pic>
    </p:spTree>
    <p:extLst>
      <p:ext uri="{BB962C8B-B14F-4D97-AF65-F5344CB8AC3E}">
        <p14:creationId xmlns:p14="http://schemas.microsoft.com/office/powerpoint/2010/main" val="168748356"/>
      </p:ext>
    </p:extLst>
  </p:cSld>
  <p:clrMapOvr>
    <a:masterClrMapping/>
  </p:clrMapOvr>
</p:sld>
</file>

<file path=ppt/theme/theme1.xml><?xml version="1.0" encoding="utf-8"?>
<a:theme xmlns:a="http://schemas.openxmlformats.org/drawingml/2006/main" name="krystal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rystal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SU Tech Basic" id="{2D514627-2484-4249-A382-1355A71E9131}" vid="{54FAFFF2-96AC-458A-814E-11EACD032DB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61E980973EAE49874A27DF08107BBC" ma:contentTypeVersion="15" ma:contentTypeDescription="Create a new document." ma:contentTypeScope="" ma:versionID="5113e9b064fda1ca8eca1b0134ebe258">
  <xsd:schema xmlns:xsd="http://www.w3.org/2001/XMLSchema" xmlns:xs="http://www.w3.org/2001/XMLSchema" xmlns:p="http://schemas.microsoft.com/office/2006/metadata/properties" xmlns:ns3="91eb5f80-ce22-462a-b427-9188b5ec3efc" xmlns:ns4="1f186642-3a12-4fad-98ee-eed056acf96f" targetNamespace="http://schemas.microsoft.com/office/2006/metadata/properties" ma:root="true" ma:fieldsID="d4ad86e627b73e8f383fde2b8ab94db0" ns3:_="" ns4:_="">
    <xsd:import namespace="91eb5f80-ce22-462a-b427-9188b5ec3efc"/>
    <xsd:import namespace="1f186642-3a12-4fad-98ee-eed056acf96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MediaLengthInSeconds" minOccurs="0"/>
                <xsd:element ref="ns4:MediaServiceSearchPropertie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eb5f80-ce22-462a-b427-9188b5ec3ef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f186642-3a12-4fad-98ee-eed056acf96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_activity" ma:index="2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1f186642-3a12-4fad-98ee-eed056acf96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4B965D-E084-4BAB-B8CF-555CA8CF20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eb5f80-ce22-462a-b427-9188b5ec3efc"/>
    <ds:schemaRef ds:uri="1f186642-3a12-4fad-98ee-eed056acf9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276748-DC6F-4165-A7FD-0B01167232B9}">
  <ds:schemaRefs>
    <ds:schemaRef ds:uri="http://schemas.microsoft.com/office/2006/documentManagement/types"/>
    <ds:schemaRef ds:uri="http://www.w3.org/XML/1998/namespace"/>
    <ds:schemaRef ds:uri="http://schemas.microsoft.com/office/2006/metadata/properties"/>
    <ds:schemaRef ds:uri="91eb5f80-ce22-462a-b427-9188b5ec3efc"/>
    <ds:schemaRef ds:uri="http://purl.org/dc/terms/"/>
    <ds:schemaRef ds:uri="http://purl.org/dc/dcmitype/"/>
    <ds:schemaRef ds:uri="http://purl.org/dc/elements/1.1/"/>
    <ds:schemaRef ds:uri="http://schemas.microsoft.com/office/infopath/2007/PartnerControls"/>
    <ds:schemaRef ds:uri="http://schemas.openxmlformats.org/package/2006/metadata/core-properties"/>
    <ds:schemaRef ds:uri="1f186642-3a12-4fad-98ee-eed056acf96f"/>
  </ds:schemaRefs>
</ds:datastoreItem>
</file>

<file path=customXml/itemProps3.xml><?xml version="1.0" encoding="utf-8"?>
<ds:datastoreItem xmlns:ds="http://schemas.openxmlformats.org/officeDocument/2006/customXml" ds:itemID="{B15CD71E-D933-4F65-A387-322DBEFC5E4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APT Setup</Template>
  <TotalTime>323</TotalTime>
  <Words>432</Words>
  <Application>Microsoft Office PowerPoint</Application>
  <PresentationFormat>Widescreen</PresentationFormat>
  <Paragraphs>45</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krystaltheme</vt:lpstr>
      <vt:lpstr>Setup Raspberry Pi for ROS</vt:lpstr>
      <vt:lpstr>1. Setup SD Card</vt:lpstr>
      <vt:lpstr>PowerPoint Presentation</vt:lpstr>
      <vt:lpstr>PowerPoint Presentation</vt:lpstr>
      <vt:lpstr>PowerPoint Presentation</vt:lpstr>
      <vt:lpstr>You will get a warning that it is going to erase your sd card. Click yes and it will begin writing the image card to your sd card. Once complete you will recive several warnings saying that your card is not formatted for the computer. This is because it has been reformatted for the raspberry pi. Simply ignore all warnings and remove the SD card from the computer.</vt:lpstr>
      <vt:lpstr>2. Setup raspberry pi</vt:lpstr>
      <vt:lpstr>PowerPoint Presentation</vt:lpstr>
      <vt:lpstr>3. Install a desktop environment</vt:lpstr>
      <vt:lpstr>Setup remote connection</vt:lpstr>
      <vt:lpstr>Open Vnc Viewer and create a new connection</vt:lpstr>
      <vt:lpstr>PowerPoint Presentation</vt:lpstr>
      <vt:lpstr>Setup autologin</vt:lpstr>
      <vt:lpstr>PowerPoint Presentation</vt:lpstr>
      <vt:lpstr>PowerPoint Presentation</vt:lpstr>
      <vt:lpstr>Recommended installs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Setup Raspberry Pi for ROS</dc:title>
  <dc:creator>Matthew Coffman</dc:creator>
  <cp:lastModifiedBy>Matthew Coffman</cp:lastModifiedBy>
  <cp:revision>12</cp:revision>
  <dcterms:created xsi:type="dcterms:W3CDTF">2023-01-23T19:31:50Z</dcterms:created>
  <dcterms:modified xsi:type="dcterms:W3CDTF">2023-01-27T19:10:24Z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0x010100C261E980973EAE49874A27DF08107BBC</vt:lpwstr>
  </property>
</Properties>
</file>