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SQLTableau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1E6F1C-8C25-4B10-8C78-BD7ED45104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SQL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D09410-0B5B-4C87-8399-1E940DBFFD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6/6/2022 3:52:37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EF70F89-833B-4B48-BCD4-F405DF7710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80"/>
            <a:ext cx="12192000" cy="46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2022-06-06T15:52:37Z</dcterms:created>
  <dcterms:modified xsi:type="dcterms:W3CDTF">2022-06-06T15:52:37Z</dcterms:modified>
</cp:coreProperties>
</file>