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57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8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E33949-E4B1-4310-9D98-C6C2E8AC99D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AEE538-ED86-443A-B08D-562EE688A875}">
      <dgm:prSet phldrT="[Text]"/>
      <dgm:spPr/>
      <dgm:t>
        <a:bodyPr anchor="ctr" anchorCtr="0"/>
        <a:lstStyle/>
        <a:p>
          <a:r>
            <a:rPr lang="en-US" dirty="0" smtClean="0"/>
            <a:t>Bluff Lake benefit</a:t>
          </a:r>
          <a:endParaRPr lang="en-US" dirty="0"/>
        </a:p>
      </dgm:t>
    </dgm:pt>
    <dgm:pt modelId="{10568370-1C7E-4E57-982E-42ABBDA6D4C3}" type="parTrans" cxnId="{6DE2EB9F-B2C0-4C67-BD5C-BFCE8364C889}">
      <dgm:prSet/>
      <dgm:spPr/>
      <dgm:t>
        <a:bodyPr/>
        <a:lstStyle/>
        <a:p>
          <a:endParaRPr lang="en-US"/>
        </a:p>
      </dgm:t>
    </dgm:pt>
    <dgm:pt modelId="{B7FB19D0-BA03-4EE6-87F0-BF67715CA23E}" type="sibTrans" cxnId="{6DE2EB9F-B2C0-4C67-BD5C-BFCE8364C889}">
      <dgm:prSet/>
      <dgm:spPr/>
      <dgm:t>
        <a:bodyPr/>
        <a:lstStyle/>
        <a:p>
          <a:endParaRPr lang="en-US"/>
        </a:p>
      </dgm:t>
    </dgm:pt>
    <dgm:pt modelId="{D2504D34-B5DE-49C4-AB5F-B020CE45B1B6}">
      <dgm:prSet phldrT="[Text]"/>
      <dgm:spPr/>
      <dgm:t>
        <a:bodyPr anchor="t" anchorCtr="0"/>
        <a:lstStyle/>
        <a:p>
          <a:r>
            <a:rPr lang="en-US" dirty="0" smtClean="0"/>
            <a:t>Sub-Goal A.2 – </a:t>
          </a:r>
          <a:r>
            <a:rPr lang="en-US" dirty="0" err="1" smtClean="0"/>
            <a:t>Waterbirds</a:t>
          </a:r>
          <a:endParaRPr lang="en-US" dirty="0"/>
        </a:p>
      </dgm:t>
    </dgm:pt>
    <dgm:pt modelId="{FF0B665B-E14D-4CC5-B00D-1789C7A42785}" type="parTrans" cxnId="{068C537C-A6B5-4B0D-8738-0A60FB3AD948}">
      <dgm:prSet/>
      <dgm:spPr/>
      <dgm:t>
        <a:bodyPr/>
        <a:lstStyle/>
        <a:p>
          <a:endParaRPr lang="en-US"/>
        </a:p>
      </dgm:t>
    </dgm:pt>
    <dgm:pt modelId="{790EA487-D1D8-496C-A15C-D69FBDF3334D}" type="sibTrans" cxnId="{068C537C-A6B5-4B0D-8738-0A60FB3AD948}">
      <dgm:prSet/>
      <dgm:spPr/>
      <dgm:t>
        <a:bodyPr/>
        <a:lstStyle/>
        <a:p>
          <a:endParaRPr lang="en-US"/>
        </a:p>
      </dgm:t>
    </dgm:pt>
    <dgm:pt modelId="{FA772AA6-7016-4B09-9CC4-D302815A833C}">
      <dgm:prSet phldrT="[Text]"/>
      <dgm:spPr/>
      <dgm:t>
        <a:bodyPr anchor="t" anchorCtr="0"/>
        <a:lstStyle/>
        <a:p>
          <a:r>
            <a:rPr lang="en-US" dirty="0" smtClean="0"/>
            <a:t>Sub-Goal A.4 - Threatened and Endangered Species</a:t>
          </a:r>
          <a:endParaRPr lang="en-US" dirty="0"/>
        </a:p>
      </dgm:t>
    </dgm:pt>
    <dgm:pt modelId="{2E405841-4332-4925-9A44-C6B8264DAD34}" type="parTrans" cxnId="{4F58B935-77BB-4E5A-BC6A-5E219FC9C219}">
      <dgm:prSet/>
      <dgm:spPr/>
      <dgm:t>
        <a:bodyPr/>
        <a:lstStyle/>
        <a:p>
          <a:endParaRPr lang="en-US"/>
        </a:p>
      </dgm:t>
    </dgm:pt>
    <dgm:pt modelId="{9E454426-9699-485F-854B-CA818AC182D6}" type="sibTrans" cxnId="{4F58B935-77BB-4E5A-BC6A-5E219FC9C219}">
      <dgm:prSet/>
      <dgm:spPr/>
      <dgm:t>
        <a:bodyPr/>
        <a:lstStyle/>
        <a:p>
          <a:endParaRPr lang="en-US"/>
        </a:p>
      </dgm:t>
    </dgm:pt>
    <dgm:pt modelId="{B9510E3D-D7E0-4D3A-83CC-FF9F1C5AF066}">
      <dgm:prSet phldrT="[Text]"/>
      <dgm:spPr/>
      <dgm:t>
        <a:bodyPr anchor="t" anchorCtr="0"/>
        <a:lstStyle/>
        <a:p>
          <a:r>
            <a:rPr lang="en-US" dirty="0" smtClean="0"/>
            <a:t>Strategy A.2.3.1: Provide seasonal drawdowns of approximately 600 acres of Bluff Lake to ensure mudflats and shallow water habitats and increase foraging opportunities.</a:t>
          </a:r>
          <a:endParaRPr lang="en-US" dirty="0"/>
        </a:p>
      </dgm:t>
    </dgm:pt>
    <dgm:pt modelId="{F22039A4-7952-46B1-B69C-CA4E86CB4FBC}" type="parTrans" cxnId="{8D257819-F514-4553-AF31-998E001A0F3A}">
      <dgm:prSet/>
      <dgm:spPr/>
      <dgm:t>
        <a:bodyPr/>
        <a:lstStyle/>
        <a:p>
          <a:endParaRPr lang="en-US"/>
        </a:p>
      </dgm:t>
    </dgm:pt>
    <dgm:pt modelId="{ACDC10A4-C214-4C44-B41B-135B9D17E7C1}" type="sibTrans" cxnId="{8D257819-F514-4553-AF31-998E001A0F3A}">
      <dgm:prSet/>
      <dgm:spPr/>
      <dgm:t>
        <a:bodyPr/>
        <a:lstStyle/>
        <a:p>
          <a:endParaRPr lang="en-US"/>
        </a:p>
      </dgm:t>
    </dgm:pt>
    <dgm:pt modelId="{1E8F923F-9E80-4788-8CFA-FB2FE10CEB6F}">
      <dgm:prSet phldrT="[Text]"/>
      <dgm:spPr/>
      <dgm:t>
        <a:bodyPr anchor="t" anchorCtr="0"/>
        <a:lstStyle/>
        <a:p>
          <a:r>
            <a:rPr lang="en-US" dirty="0" smtClean="0"/>
            <a:t>Objective A.7.2: Maintain a balanced native fisheries population in lakes by managing size distribution, ratio of predator to prey, mortality rates, and other key parameters.</a:t>
          </a:r>
          <a:endParaRPr lang="en-US" dirty="0"/>
        </a:p>
      </dgm:t>
    </dgm:pt>
    <dgm:pt modelId="{F2AC270D-75B3-4635-932D-C901CF71AEC2}" type="parTrans" cxnId="{39540464-C322-4AB4-B31F-C05C2C84E21B}">
      <dgm:prSet/>
      <dgm:spPr/>
      <dgm:t>
        <a:bodyPr/>
        <a:lstStyle/>
        <a:p>
          <a:endParaRPr lang="en-US"/>
        </a:p>
      </dgm:t>
    </dgm:pt>
    <dgm:pt modelId="{70D1A3A8-7839-4AB7-999F-40E13A6DF360}" type="sibTrans" cxnId="{39540464-C322-4AB4-B31F-C05C2C84E21B}">
      <dgm:prSet/>
      <dgm:spPr/>
      <dgm:t>
        <a:bodyPr/>
        <a:lstStyle/>
        <a:p>
          <a:endParaRPr lang="en-US"/>
        </a:p>
      </dgm:t>
    </dgm:pt>
    <dgm:pt modelId="{D2FCBF22-5150-49D6-BBE2-F891F266BF47}">
      <dgm:prSet phldrT="[Text]"/>
      <dgm:spPr/>
      <dgm:t>
        <a:bodyPr anchor="t" anchorCtr="0"/>
        <a:lstStyle/>
        <a:p>
          <a:r>
            <a:rPr lang="en-US" dirty="0" smtClean="0"/>
            <a:t>Sub-Goal D.2 - Fishing</a:t>
          </a:r>
          <a:endParaRPr lang="en-US" dirty="0"/>
        </a:p>
      </dgm:t>
    </dgm:pt>
    <dgm:pt modelId="{9852A6D9-B11F-4B59-A8D4-E3ECC5FD3787}" type="parTrans" cxnId="{323E08C9-28C0-4D59-9D36-3AEBA548A71E}">
      <dgm:prSet/>
      <dgm:spPr/>
      <dgm:t>
        <a:bodyPr/>
        <a:lstStyle/>
        <a:p>
          <a:endParaRPr lang="en-US"/>
        </a:p>
      </dgm:t>
    </dgm:pt>
    <dgm:pt modelId="{2D80BD48-7ABC-4370-820D-B99B35DF2A6F}" type="sibTrans" cxnId="{323E08C9-28C0-4D59-9D36-3AEBA548A71E}">
      <dgm:prSet/>
      <dgm:spPr/>
      <dgm:t>
        <a:bodyPr/>
        <a:lstStyle/>
        <a:p>
          <a:endParaRPr lang="en-US"/>
        </a:p>
      </dgm:t>
    </dgm:pt>
    <dgm:pt modelId="{C33DDF1B-B069-45B0-9139-0076BE6141ED}">
      <dgm:prSet/>
      <dgm:spPr/>
      <dgm:t>
        <a:bodyPr anchor="t" anchorCtr="0"/>
        <a:lstStyle/>
        <a:p>
          <a:r>
            <a:rPr lang="en-US" dirty="0" smtClean="0"/>
            <a:t>Objective D.2.1: Open year-round bank fishing on Bluff Lake where and when compatible with other priority uses.</a:t>
          </a:r>
          <a:endParaRPr lang="en-US" dirty="0"/>
        </a:p>
      </dgm:t>
    </dgm:pt>
    <dgm:pt modelId="{B22533F2-C964-4BFC-8878-03216B6C3EF9}" type="parTrans" cxnId="{A7C44055-4F7A-41AF-A7C5-526CFD12F583}">
      <dgm:prSet/>
      <dgm:spPr/>
      <dgm:t>
        <a:bodyPr/>
        <a:lstStyle/>
        <a:p>
          <a:endParaRPr lang="en-US"/>
        </a:p>
      </dgm:t>
    </dgm:pt>
    <dgm:pt modelId="{907B886A-C2A7-4407-BC01-0031E52E19F3}" type="sibTrans" cxnId="{A7C44055-4F7A-41AF-A7C5-526CFD12F583}">
      <dgm:prSet/>
      <dgm:spPr/>
      <dgm:t>
        <a:bodyPr/>
        <a:lstStyle/>
        <a:p>
          <a:endParaRPr lang="en-US"/>
        </a:p>
      </dgm:t>
    </dgm:pt>
    <dgm:pt modelId="{9FCB25DD-2E6C-403A-82FF-61CBDBFBA0CE}">
      <dgm:prSet phldrT="[Text]"/>
      <dgm:spPr/>
      <dgm:t>
        <a:bodyPr anchor="t" anchorCtr="0"/>
        <a:lstStyle/>
        <a:p>
          <a:r>
            <a:rPr lang="en-US" dirty="0" smtClean="0"/>
            <a:t>Provide </a:t>
          </a:r>
          <a:r>
            <a:rPr lang="en-US" dirty="0" err="1" smtClean="0"/>
            <a:t>woodstork</a:t>
          </a:r>
          <a:r>
            <a:rPr lang="en-US" dirty="0" smtClean="0"/>
            <a:t> foraging habitat</a:t>
          </a:r>
          <a:endParaRPr lang="en-US" dirty="0"/>
        </a:p>
      </dgm:t>
    </dgm:pt>
    <dgm:pt modelId="{31925173-55C2-47E4-A682-41FA141CB560}" type="parTrans" cxnId="{2E605C34-9936-44A5-A6C5-E6EEFCA876DB}">
      <dgm:prSet/>
      <dgm:spPr/>
      <dgm:t>
        <a:bodyPr/>
        <a:lstStyle/>
        <a:p>
          <a:endParaRPr lang="en-US"/>
        </a:p>
      </dgm:t>
    </dgm:pt>
    <dgm:pt modelId="{50677AA6-6DAA-490D-9A2D-9EB8E10CA39B}" type="sibTrans" cxnId="{2E605C34-9936-44A5-A6C5-E6EEFCA876DB}">
      <dgm:prSet/>
      <dgm:spPr/>
      <dgm:t>
        <a:bodyPr/>
        <a:lstStyle/>
        <a:p>
          <a:endParaRPr lang="en-US"/>
        </a:p>
      </dgm:t>
    </dgm:pt>
    <dgm:pt modelId="{DCD414B4-05C8-4BA9-910D-E3A6BEBFE24F}">
      <dgm:prSet phldrT="[Text]"/>
      <dgm:spPr/>
      <dgm:t>
        <a:bodyPr anchor="t" anchorCtr="0"/>
        <a:lstStyle/>
        <a:p>
          <a:r>
            <a:rPr lang="en-US" dirty="0" smtClean="0"/>
            <a:t>Sub-Goal A.7 - Aquatic Biota</a:t>
          </a:r>
          <a:endParaRPr lang="en-US" dirty="0"/>
        </a:p>
      </dgm:t>
    </dgm:pt>
    <dgm:pt modelId="{C7EA629E-82FB-4214-9C02-19C0987ACDA1}" type="parTrans" cxnId="{F64220D2-9CEA-4533-AF3F-6B052964FAF3}">
      <dgm:prSet/>
      <dgm:spPr/>
      <dgm:t>
        <a:bodyPr/>
        <a:lstStyle/>
        <a:p>
          <a:endParaRPr lang="en-US"/>
        </a:p>
      </dgm:t>
    </dgm:pt>
    <dgm:pt modelId="{B5488453-2338-4977-8AAE-A1F9223EB1F0}" type="sibTrans" cxnId="{F64220D2-9CEA-4533-AF3F-6B052964FAF3}">
      <dgm:prSet/>
      <dgm:spPr/>
      <dgm:t>
        <a:bodyPr/>
        <a:lstStyle/>
        <a:p>
          <a:endParaRPr lang="en-US"/>
        </a:p>
      </dgm:t>
    </dgm:pt>
    <dgm:pt modelId="{6D735A15-4E28-4A27-BBAC-A0F746A2F3D0}">
      <dgm:prSet phldrT="[Text]"/>
      <dgm:spPr/>
      <dgm:t>
        <a:bodyPr anchor="t" anchorCtr="0"/>
        <a:lstStyle/>
        <a:p>
          <a:r>
            <a:rPr lang="en-US" dirty="0" smtClean="0"/>
            <a:t>Sub-Goal A.1 – Waterfowl</a:t>
          </a:r>
          <a:endParaRPr lang="en-US" dirty="0"/>
        </a:p>
      </dgm:t>
    </dgm:pt>
    <dgm:pt modelId="{9B6CB744-E04E-42F3-9DD0-1D73DC00C70B}" type="parTrans" cxnId="{FB8AD3AC-7949-4E37-96FC-21AFCD04DD48}">
      <dgm:prSet/>
      <dgm:spPr/>
      <dgm:t>
        <a:bodyPr/>
        <a:lstStyle/>
        <a:p>
          <a:endParaRPr lang="en-US"/>
        </a:p>
      </dgm:t>
    </dgm:pt>
    <dgm:pt modelId="{61457F39-4125-4C24-8529-B662033BC682}" type="sibTrans" cxnId="{FB8AD3AC-7949-4E37-96FC-21AFCD04DD48}">
      <dgm:prSet/>
      <dgm:spPr/>
      <dgm:t>
        <a:bodyPr/>
        <a:lstStyle/>
        <a:p>
          <a:endParaRPr lang="en-US"/>
        </a:p>
      </dgm:t>
    </dgm:pt>
    <dgm:pt modelId="{8D3F9695-0CC9-455A-85B7-09655A34C4B4}">
      <dgm:prSet phldrT="[Text]"/>
      <dgm:spPr/>
      <dgm:t>
        <a:bodyPr anchor="t" anchorCtr="0"/>
        <a:lstStyle/>
        <a:p>
          <a:r>
            <a:rPr lang="en-US" dirty="0" smtClean="0"/>
            <a:t>Objective A.1.1: Provide at minimum, 1.1-million DEDs over a 110-day period yearly through the possible combination of managed moist-soil plants, planted agricultural crops, lakes, and or seasonally flooded GTRs.</a:t>
          </a:r>
          <a:endParaRPr lang="en-US" dirty="0"/>
        </a:p>
      </dgm:t>
    </dgm:pt>
    <dgm:pt modelId="{7B6C4BCE-F529-4F9D-B83B-1CCFA4FD88EB}" type="parTrans" cxnId="{D75B9D51-ED08-458F-ACF5-38CF9675EAAB}">
      <dgm:prSet/>
      <dgm:spPr/>
      <dgm:t>
        <a:bodyPr/>
        <a:lstStyle/>
        <a:p>
          <a:endParaRPr lang="en-US"/>
        </a:p>
      </dgm:t>
    </dgm:pt>
    <dgm:pt modelId="{5696167B-3C64-4DFA-B767-A2AF6CB825E7}" type="sibTrans" cxnId="{D75B9D51-ED08-458F-ACF5-38CF9675EAAB}">
      <dgm:prSet/>
      <dgm:spPr/>
      <dgm:t>
        <a:bodyPr/>
        <a:lstStyle/>
        <a:p>
          <a:endParaRPr lang="en-US"/>
        </a:p>
      </dgm:t>
    </dgm:pt>
    <dgm:pt modelId="{E5A34CA7-784F-4626-8271-D5123FD9E2AB}">
      <dgm:prSet phldrT="[Text]"/>
      <dgm:spPr/>
      <dgm:t>
        <a:bodyPr anchor="t" anchorCtr="0"/>
        <a:lstStyle/>
        <a:p>
          <a:r>
            <a:rPr lang="en-US" dirty="0" smtClean="0"/>
            <a:t>Objective A.2.3: Increase brood survival of breeding </a:t>
          </a:r>
          <a:r>
            <a:rPr lang="en-US" dirty="0" err="1" smtClean="0"/>
            <a:t>waterbird</a:t>
          </a:r>
          <a:r>
            <a:rPr lang="en-US" dirty="0" smtClean="0"/>
            <a:t> populations by enhancing refuge habitats. </a:t>
          </a:r>
          <a:endParaRPr lang="en-US" dirty="0"/>
        </a:p>
      </dgm:t>
    </dgm:pt>
    <dgm:pt modelId="{D4051A87-F6E0-4348-8EF5-FAF359E601CC}" type="parTrans" cxnId="{EF180EDE-DA98-4E08-90AE-0C257238F896}">
      <dgm:prSet/>
      <dgm:spPr/>
      <dgm:t>
        <a:bodyPr/>
        <a:lstStyle/>
        <a:p>
          <a:endParaRPr lang="en-US"/>
        </a:p>
      </dgm:t>
    </dgm:pt>
    <dgm:pt modelId="{5A2B84F7-E45D-444A-83DA-83A7AF0A5E12}" type="sibTrans" cxnId="{EF180EDE-DA98-4E08-90AE-0C257238F896}">
      <dgm:prSet/>
      <dgm:spPr/>
      <dgm:t>
        <a:bodyPr/>
        <a:lstStyle/>
        <a:p>
          <a:endParaRPr lang="en-US"/>
        </a:p>
      </dgm:t>
    </dgm:pt>
    <dgm:pt modelId="{704DC9A9-C4A1-4A0E-91D1-CF588985B38C}">
      <dgm:prSet phldrT="[Text]"/>
      <dgm:spPr/>
      <dgm:t>
        <a:bodyPr anchor="t" anchorCtr="0"/>
        <a:lstStyle/>
        <a:p>
          <a:r>
            <a:rPr lang="en-US" dirty="0" smtClean="0"/>
            <a:t>Metric for Bluff Lake?</a:t>
          </a:r>
          <a:endParaRPr lang="en-US" dirty="0"/>
        </a:p>
      </dgm:t>
    </dgm:pt>
    <dgm:pt modelId="{EF854AC4-F17B-4341-8DAA-1282D9683A6A}" type="parTrans" cxnId="{C945DCDF-C984-4E4A-8F8F-ADC5CEB18E96}">
      <dgm:prSet/>
      <dgm:spPr/>
      <dgm:t>
        <a:bodyPr/>
        <a:lstStyle/>
        <a:p>
          <a:endParaRPr lang="en-US"/>
        </a:p>
      </dgm:t>
    </dgm:pt>
    <dgm:pt modelId="{B6EF759F-E117-4FCA-8411-11E633265E26}" type="sibTrans" cxnId="{C945DCDF-C984-4E4A-8F8F-ADC5CEB18E96}">
      <dgm:prSet/>
      <dgm:spPr/>
      <dgm:t>
        <a:bodyPr/>
        <a:lstStyle/>
        <a:p>
          <a:endParaRPr lang="en-US"/>
        </a:p>
      </dgm:t>
    </dgm:pt>
    <dgm:pt modelId="{D5A878B6-4914-40FF-9D4B-465B46DC63DE}">
      <dgm:prSet phldrT="[Text]"/>
      <dgm:spPr/>
      <dgm:t>
        <a:bodyPr anchor="t" anchorCtr="0"/>
        <a:lstStyle/>
        <a:p>
          <a:r>
            <a:rPr lang="en-US" dirty="0" smtClean="0"/>
            <a:t>Metric?</a:t>
          </a:r>
          <a:endParaRPr lang="en-US" dirty="0"/>
        </a:p>
      </dgm:t>
    </dgm:pt>
    <dgm:pt modelId="{2A359145-ECF7-4ECF-845B-D87FC683766E}" type="parTrans" cxnId="{3F442CA9-73C3-44B3-A0F2-384030B35FB4}">
      <dgm:prSet/>
      <dgm:spPr/>
      <dgm:t>
        <a:bodyPr/>
        <a:lstStyle/>
        <a:p>
          <a:endParaRPr lang="en-US"/>
        </a:p>
      </dgm:t>
    </dgm:pt>
    <dgm:pt modelId="{DF87E47A-9739-450E-9391-FDF0280B8646}" type="sibTrans" cxnId="{3F442CA9-73C3-44B3-A0F2-384030B35FB4}">
      <dgm:prSet/>
      <dgm:spPr/>
      <dgm:t>
        <a:bodyPr/>
        <a:lstStyle/>
        <a:p>
          <a:endParaRPr lang="en-US"/>
        </a:p>
      </dgm:t>
    </dgm:pt>
    <dgm:pt modelId="{EEDE660E-FA99-4649-88AB-73DDF2BB1BED}">
      <dgm:prSet/>
      <dgm:spPr/>
      <dgm:t>
        <a:bodyPr anchor="t" anchorCtr="0"/>
        <a:lstStyle/>
        <a:p>
          <a:r>
            <a:rPr lang="en-US" dirty="0" smtClean="0"/>
            <a:t>Maximize Bass catch per hour</a:t>
          </a:r>
          <a:endParaRPr lang="en-US" dirty="0"/>
        </a:p>
      </dgm:t>
    </dgm:pt>
    <dgm:pt modelId="{1059C026-8C1E-475C-B8B7-780792AF778F}" type="parTrans" cxnId="{7B18CE68-2028-45B0-9FFE-6C963F771C8E}">
      <dgm:prSet/>
      <dgm:spPr/>
      <dgm:t>
        <a:bodyPr/>
        <a:lstStyle/>
        <a:p>
          <a:endParaRPr lang="en-US"/>
        </a:p>
      </dgm:t>
    </dgm:pt>
    <dgm:pt modelId="{8D1B94FA-20AB-47C8-AB2C-2F80F3DFC936}" type="sibTrans" cxnId="{7B18CE68-2028-45B0-9FFE-6C963F771C8E}">
      <dgm:prSet/>
      <dgm:spPr/>
      <dgm:t>
        <a:bodyPr/>
        <a:lstStyle/>
        <a:p>
          <a:endParaRPr lang="en-US"/>
        </a:p>
      </dgm:t>
    </dgm:pt>
    <dgm:pt modelId="{E187E65D-CC0C-4694-8A8E-2E75564EB15E}">
      <dgm:prSet/>
      <dgm:spPr/>
      <dgm:t>
        <a:bodyPr anchor="t" anchorCtr="0"/>
        <a:lstStyle/>
        <a:p>
          <a:r>
            <a:rPr lang="en-US" dirty="0" smtClean="0"/>
            <a:t>Maximize Crappie catch per hour</a:t>
          </a:r>
          <a:endParaRPr lang="en-US" dirty="0"/>
        </a:p>
      </dgm:t>
    </dgm:pt>
    <dgm:pt modelId="{9C6CDB32-43E8-436F-82F2-540079310ED9}" type="parTrans" cxnId="{5DE1D973-BC75-4E15-83C9-BB74A0F7AA4A}">
      <dgm:prSet/>
      <dgm:spPr/>
      <dgm:t>
        <a:bodyPr/>
        <a:lstStyle/>
        <a:p>
          <a:endParaRPr lang="en-US"/>
        </a:p>
      </dgm:t>
    </dgm:pt>
    <dgm:pt modelId="{1725DEED-EFED-4CE6-B4DF-33E0A357D102}" type="sibTrans" cxnId="{5DE1D973-BC75-4E15-83C9-BB74A0F7AA4A}">
      <dgm:prSet/>
      <dgm:spPr/>
      <dgm:t>
        <a:bodyPr/>
        <a:lstStyle/>
        <a:p>
          <a:endParaRPr lang="en-US"/>
        </a:p>
      </dgm:t>
    </dgm:pt>
    <dgm:pt modelId="{6E13E73C-11B5-4396-BB0B-B3CAFE17037D}">
      <dgm:prSet/>
      <dgm:spPr/>
      <dgm:t>
        <a:bodyPr anchor="t" anchorCtr="0"/>
        <a:lstStyle/>
        <a:p>
          <a:r>
            <a:rPr lang="en-US" dirty="0" smtClean="0"/>
            <a:t>Maximize Catfish catch per hour</a:t>
          </a:r>
          <a:endParaRPr lang="en-US" dirty="0"/>
        </a:p>
      </dgm:t>
    </dgm:pt>
    <dgm:pt modelId="{770B1C30-E4A7-4ED9-9051-512280B91740}" type="parTrans" cxnId="{E0469D5C-870F-46D6-9EEE-19D6A06B1D76}">
      <dgm:prSet/>
      <dgm:spPr/>
      <dgm:t>
        <a:bodyPr/>
        <a:lstStyle/>
        <a:p>
          <a:endParaRPr lang="en-US"/>
        </a:p>
      </dgm:t>
    </dgm:pt>
    <dgm:pt modelId="{953995AD-2E16-4CE7-BD12-AD89BAAF5960}" type="sibTrans" cxnId="{E0469D5C-870F-46D6-9EEE-19D6A06B1D76}">
      <dgm:prSet/>
      <dgm:spPr/>
      <dgm:t>
        <a:bodyPr/>
        <a:lstStyle/>
        <a:p>
          <a:endParaRPr lang="en-US"/>
        </a:p>
      </dgm:t>
    </dgm:pt>
    <dgm:pt modelId="{8567C8D7-0121-4627-9107-EA868FA24272}">
      <dgm:prSet/>
      <dgm:spPr/>
      <dgm:t>
        <a:bodyPr anchor="t" anchorCtr="0"/>
        <a:lstStyle/>
        <a:p>
          <a:r>
            <a:rPr lang="en-US" dirty="0" smtClean="0"/>
            <a:t>Maximize Anything catch per hour</a:t>
          </a:r>
          <a:endParaRPr lang="en-US" dirty="0"/>
        </a:p>
      </dgm:t>
    </dgm:pt>
    <dgm:pt modelId="{57E54CFE-27DD-40DB-9B92-D28D4A62D69E}" type="parTrans" cxnId="{40BA76D5-5F56-4A70-B0EA-C6AB45E9E74E}">
      <dgm:prSet/>
      <dgm:spPr/>
      <dgm:t>
        <a:bodyPr/>
        <a:lstStyle/>
        <a:p>
          <a:endParaRPr lang="en-US"/>
        </a:p>
      </dgm:t>
    </dgm:pt>
    <dgm:pt modelId="{59D4DB79-52B0-4A4E-BCA5-AD6F4FD97970}" type="sibTrans" cxnId="{40BA76D5-5F56-4A70-B0EA-C6AB45E9E74E}">
      <dgm:prSet/>
      <dgm:spPr/>
      <dgm:t>
        <a:bodyPr/>
        <a:lstStyle/>
        <a:p>
          <a:endParaRPr lang="en-US"/>
        </a:p>
      </dgm:t>
    </dgm:pt>
    <dgm:pt modelId="{F33DE219-2B1A-40B2-BC02-8F2D3D3FC10F}">
      <dgm:prSet phldrT="[Text]"/>
      <dgm:spPr/>
      <dgm:t>
        <a:bodyPr anchor="t" anchorCtr="0"/>
        <a:lstStyle/>
        <a:p>
          <a:r>
            <a:rPr lang="en-US" dirty="0" smtClean="0"/>
            <a:t>Objective A.7.3: Support existing populations of paddlefish by manipulating water flow from the lakes during the key spring spawning migration periods of February 15 to May 1.</a:t>
          </a:r>
          <a:endParaRPr lang="en-US" dirty="0"/>
        </a:p>
      </dgm:t>
    </dgm:pt>
    <dgm:pt modelId="{6E9ABC56-F53E-405C-AA1A-95D7BD2B2E21}" type="parTrans" cxnId="{45BBCBB7-7FF2-4E5F-A8F1-5F95ABD55D0D}">
      <dgm:prSet/>
      <dgm:spPr/>
      <dgm:t>
        <a:bodyPr/>
        <a:lstStyle/>
        <a:p>
          <a:endParaRPr lang="en-US"/>
        </a:p>
      </dgm:t>
    </dgm:pt>
    <dgm:pt modelId="{164B9952-6A28-4DB6-A691-2CB75A9C8CD0}" type="sibTrans" cxnId="{45BBCBB7-7FF2-4E5F-A8F1-5F95ABD55D0D}">
      <dgm:prSet/>
      <dgm:spPr/>
      <dgm:t>
        <a:bodyPr/>
        <a:lstStyle/>
        <a:p>
          <a:endParaRPr lang="en-US"/>
        </a:p>
      </dgm:t>
    </dgm:pt>
    <dgm:pt modelId="{18BD3045-7448-48F7-B2EB-89220DF6459E}">
      <dgm:prSet phldrT="[Text]"/>
      <dgm:spPr/>
      <dgm:t>
        <a:bodyPr anchor="t" anchorCtr="0"/>
        <a:lstStyle/>
        <a:p>
          <a:r>
            <a:rPr lang="en-US" dirty="0" smtClean="0"/>
            <a:t>Strategy A.7.3.1: Weekly release at least an estimated 400 cubic feet per second of water for at least one, 8-hour period</a:t>
          </a:r>
          <a:endParaRPr lang="en-US" dirty="0"/>
        </a:p>
      </dgm:t>
    </dgm:pt>
    <dgm:pt modelId="{C1C07007-9051-4B72-AF36-206E2011DA28}" type="parTrans" cxnId="{A0266501-5CBB-4EE0-BF24-04EFD4C497F8}">
      <dgm:prSet/>
      <dgm:spPr/>
      <dgm:t>
        <a:bodyPr/>
        <a:lstStyle/>
        <a:p>
          <a:endParaRPr lang="en-US"/>
        </a:p>
      </dgm:t>
    </dgm:pt>
    <dgm:pt modelId="{4F753550-0474-4F1B-BFC8-386F090F2496}" type="sibTrans" cxnId="{A0266501-5CBB-4EE0-BF24-04EFD4C497F8}">
      <dgm:prSet/>
      <dgm:spPr/>
      <dgm:t>
        <a:bodyPr/>
        <a:lstStyle/>
        <a:p>
          <a:endParaRPr lang="en-US"/>
        </a:p>
      </dgm:t>
    </dgm:pt>
    <dgm:pt modelId="{D08617B3-29B9-4D93-BAEA-D9DA07FE2D42}">
      <dgm:prSet phldrT="[Text]"/>
      <dgm:spPr/>
      <dgm:t>
        <a:bodyPr anchor="t" anchorCtr="0"/>
        <a:lstStyle/>
        <a:p>
          <a:r>
            <a:rPr lang="en-US" dirty="0" smtClean="0"/>
            <a:t>Strategy A.7.2.4: Create deep-water habitats within Bluff Lake and use soil from excavations to create forested islands to serve as possible future rookeries for birds.</a:t>
          </a:r>
          <a:endParaRPr lang="en-US" dirty="0"/>
        </a:p>
      </dgm:t>
    </dgm:pt>
    <dgm:pt modelId="{B0B5EA8C-0762-4785-9278-126CFFC18BBD}" type="parTrans" cxnId="{FE395189-796F-4299-AAC5-95848F1E80AC}">
      <dgm:prSet/>
      <dgm:spPr/>
      <dgm:t>
        <a:bodyPr/>
        <a:lstStyle/>
        <a:p>
          <a:endParaRPr lang="en-US"/>
        </a:p>
      </dgm:t>
    </dgm:pt>
    <dgm:pt modelId="{85D51038-034B-4195-8750-6553222132AB}" type="sibTrans" cxnId="{FE395189-796F-4299-AAC5-95848F1E80AC}">
      <dgm:prSet/>
      <dgm:spPr/>
      <dgm:t>
        <a:bodyPr/>
        <a:lstStyle/>
        <a:p>
          <a:endParaRPr lang="en-US"/>
        </a:p>
      </dgm:t>
    </dgm:pt>
    <dgm:pt modelId="{2346B279-E10E-4550-A716-E47E7F463A8C}" type="pres">
      <dgm:prSet presAssocID="{21E33949-E4B1-4310-9D98-C6C2E8AC99D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0F195DE-F1E8-4DEC-8A6B-86CB666E4A4C}" type="pres">
      <dgm:prSet presAssocID="{21E33949-E4B1-4310-9D98-C6C2E8AC99D0}" presName="hierFlow" presStyleCnt="0"/>
      <dgm:spPr/>
    </dgm:pt>
    <dgm:pt modelId="{480DE517-89FD-48BC-8F25-1A03BCDC3016}" type="pres">
      <dgm:prSet presAssocID="{21E33949-E4B1-4310-9D98-C6C2E8AC99D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A494F98-EA91-4947-9645-731B6C17F662}" type="pres">
      <dgm:prSet presAssocID="{C4AEE538-ED86-443A-B08D-562EE688A875}" presName="Name14" presStyleCnt="0"/>
      <dgm:spPr/>
    </dgm:pt>
    <dgm:pt modelId="{129C8902-DCC6-46F2-9C0E-926755C7B87E}" type="pres">
      <dgm:prSet presAssocID="{C4AEE538-ED86-443A-B08D-562EE688A87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A2DC21-0FAE-45D0-A850-CAF9494F01F0}" type="pres">
      <dgm:prSet presAssocID="{C4AEE538-ED86-443A-B08D-562EE688A875}" presName="hierChild2" presStyleCnt="0"/>
      <dgm:spPr/>
    </dgm:pt>
    <dgm:pt modelId="{DBD4708E-A6E6-4878-BE9E-D88BB0BC6D3C}" type="pres">
      <dgm:prSet presAssocID="{9B6CB744-E04E-42F3-9DD0-1D73DC00C70B}" presName="Name19" presStyleLbl="parChTrans1D2" presStyleIdx="0" presStyleCnt="5"/>
      <dgm:spPr/>
    </dgm:pt>
    <dgm:pt modelId="{B07E1D34-1206-45C0-8280-8C814B6C3B2C}" type="pres">
      <dgm:prSet presAssocID="{6D735A15-4E28-4A27-BBAC-A0F746A2F3D0}" presName="Name21" presStyleCnt="0"/>
      <dgm:spPr/>
    </dgm:pt>
    <dgm:pt modelId="{19040C33-5A64-46F5-98E3-638B79B694E2}" type="pres">
      <dgm:prSet presAssocID="{6D735A15-4E28-4A27-BBAC-A0F746A2F3D0}" presName="level2Shape" presStyleLbl="node2" presStyleIdx="0" presStyleCnt="5"/>
      <dgm:spPr/>
      <dgm:t>
        <a:bodyPr/>
        <a:lstStyle/>
        <a:p>
          <a:endParaRPr lang="en-US"/>
        </a:p>
      </dgm:t>
    </dgm:pt>
    <dgm:pt modelId="{196F2F33-60F7-496D-A3D5-3443B134D876}" type="pres">
      <dgm:prSet presAssocID="{6D735A15-4E28-4A27-BBAC-A0F746A2F3D0}" presName="hierChild3" presStyleCnt="0"/>
      <dgm:spPr/>
    </dgm:pt>
    <dgm:pt modelId="{57401933-6AB0-4A2C-9F99-B1180339A01E}" type="pres">
      <dgm:prSet presAssocID="{7B6C4BCE-F529-4F9D-B83B-1CCFA4FD88EB}" presName="Name19" presStyleLbl="parChTrans1D3" presStyleIdx="0" presStyleCnt="6"/>
      <dgm:spPr/>
    </dgm:pt>
    <dgm:pt modelId="{1856AA48-709B-4320-817D-0709B4752ABC}" type="pres">
      <dgm:prSet presAssocID="{8D3F9695-0CC9-455A-85B7-09655A34C4B4}" presName="Name21" presStyleCnt="0"/>
      <dgm:spPr/>
    </dgm:pt>
    <dgm:pt modelId="{2561363E-B6DF-43C3-9657-D84F5F68F3DF}" type="pres">
      <dgm:prSet presAssocID="{8D3F9695-0CC9-455A-85B7-09655A34C4B4}" presName="level2Shape" presStyleLbl="node3" presStyleIdx="0" presStyleCnt="6"/>
      <dgm:spPr/>
      <dgm:t>
        <a:bodyPr/>
        <a:lstStyle/>
        <a:p>
          <a:endParaRPr lang="en-US"/>
        </a:p>
      </dgm:t>
    </dgm:pt>
    <dgm:pt modelId="{9CCE5AD4-E055-49BB-BF79-D4C105E461FA}" type="pres">
      <dgm:prSet presAssocID="{8D3F9695-0CC9-455A-85B7-09655A34C4B4}" presName="hierChild3" presStyleCnt="0"/>
      <dgm:spPr/>
    </dgm:pt>
    <dgm:pt modelId="{F80E6237-ACD2-4B96-BB88-60F254DB28D7}" type="pres">
      <dgm:prSet presAssocID="{EF854AC4-F17B-4341-8DAA-1282D9683A6A}" presName="Name19" presStyleLbl="parChTrans1D4" presStyleIdx="0" presStyleCnt="9"/>
      <dgm:spPr/>
    </dgm:pt>
    <dgm:pt modelId="{9AF9D18C-500B-4774-A4A7-C50E0F168B77}" type="pres">
      <dgm:prSet presAssocID="{704DC9A9-C4A1-4A0E-91D1-CF588985B38C}" presName="Name21" presStyleCnt="0"/>
      <dgm:spPr/>
    </dgm:pt>
    <dgm:pt modelId="{8A7F99B6-95F1-4F3F-A35E-B1315FC850D7}" type="pres">
      <dgm:prSet presAssocID="{704DC9A9-C4A1-4A0E-91D1-CF588985B38C}" presName="level2Shape" presStyleLbl="node4" presStyleIdx="0" presStyleCnt="9"/>
      <dgm:spPr/>
      <dgm:t>
        <a:bodyPr/>
        <a:lstStyle/>
        <a:p>
          <a:endParaRPr lang="en-US"/>
        </a:p>
      </dgm:t>
    </dgm:pt>
    <dgm:pt modelId="{59094DB2-54A8-4C2A-A2D5-3B5975A86935}" type="pres">
      <dgm:prSet presAssocID="{704DC9A9-C4A1-4A0E-91D1-CF588985B38C}" presName="hierChild3" presStyleCnt="0"/>
      <dgm:spPr/>
    </dgm:pt>
    <dgm:pt modelId="{D0A0A0D0-A6EB-4A95-ADC7-B4351C3367E9}" type="pres">
      <dgm:prSet presAssocID="{FF0B665B-E14D-4CC5-B00D-1789C7A42785}" presName="Name19" presStyleLbl="parChTrans1D2" presStyleIdx="1" presStyleCnt="5"/>
      <dgm:spPr/>
    </dgm:pt>
    <dgm:pt modelId="{B2551B00-0028-4AFA-8FF8-CFBC9C58CFDD}" type="pres">
      <dgm:prSet presAssocID="{D2504D34-B5DE-49C4-AB5F-B020CE45B1B6}" presName="Name21" presStyleCnt="0"/>
      <dgm:spPr/>
    </dgm:pt>
    <dgm:pt modelId="{EA39EBCD-332E-4E9C-845B-C97CFB1D1543}" type="pres">
      <dgm:prSet presAssocID="{D2504D34-B5DE-49C4-AB5F-B020CE45B1B6}" presName="level2Shape" presStyleLbl="node2" presStyleIdx="1" presStyleCnt="5"/>
      <dgm:spPr/>
      <dgm:t>
        <a:bodyPr/>
        <a:lstStyle/>
        <a:p>
          <a:endParaRPr lang="en-US"/>
        </a:p>
      </dgm:t>
    </dgm:pt>
    <dgm:pt modelId="{6042F643-A51B-4F5F-A6BE-1BBA5F95B55F}" type="pres">
      <dgm:prSet presAssocID="{D2504D34-B5DE-49C4-AB5F-B020CE45B1B6}" presName="hierChild3" presStyleCnt="0"/>
      <dgm:spPr/>
    </dgm:pt>
    <dgm:pt modelId="{55D6962E-9342-426D-9F29-D2E3156C9F65}" type="pres">
      <dgm:prSet presAssocID="{D4051A87-F6E0-4348-8EF5-FAF359E601CC}" presName="Name19" presStyleLbl="parChTrans1D3" presStyleIdx="1" presStyleCnt="6"/>
      <dgm:spPr/>
    </dgm:pt>
    <dgm:pt modelId="{CABE24C6-85EF-4E88-BE98-9D1644AACF7D}" type="pres">
      <dgm:prSet presAssocID="{E5A34CA7-784F-4626-8271-D5123FD9E2AB}" presName="Name21" presStyleCnt="0"/>
      <dgm:spPr/>
    </dgm:pt>
    <dgm:pt modelId="{41175611-DA13-47E2-9986-7073C539764E}" type="pres">
      <dgm:prSet presAssocID="{E5A34CA7-784F-4626-8271-D5123FD9E2AB}" presName="level2Shape" presStyleLbl="node3" presStyleIdx="1" presStyleCnt="6"/>
      <dgm:spPr/>
      <dgm:t>
        <a:bodyPr/>
        <a:lstStyle/>
        <a:p>
          <a:endParaRPr lang="en-US"/>
        </a:p>
      </dgm:t>
    </dgm:pt>
    <dgm:pt modelId="{545449D4-3476-420F-8AF3-506E13F0172A}" type="pres">
      <dgm:prSet presAssocID="{E5A34CA7-784F-4626-8271-D5123FD9E2AB}" presName="hierChild3" presStyleCnt="0"/>
      <dgm:spPr/>
    </dgm:pt>
    <dgm:pt modelId="{02A1ABE8-F190-4FEB-B219-44D205E4BDB3}" type="pres">
      <dgm:prSet presAssocID="{F22039A4-7952-46B1-B69C-CA4E86CB4FBC}" presName="Name19" presStyleLbl="parChTrans1D4" presStyleIdx="1" presStyleCnt="9"/>
      <dgm:spPr/>
    </dgm:pt>
    <dgm:pt modelId="{FC8ADC6C-F8F6-4552-9EA6-6B0E012AC980}" type="pres">
      <dgm:prSet presAssocID="{B9510E3D-D7E0-4D3A-83CC-FF9F1C5AF066}" presName="Name21" presStyleCnt="0"/>
      <dgm:spPr/>
    </dgm:pt>
    <dgm:pt modelId="{43778648-C3A5-4CA9-A6E5-4AAD678062D5}" type="pres">
      <dgm:prSet presAssocID="{B9510E3D-D7E0-4D3A-83CC-FF9F1C5AF066}" presName="level2Shape" presStyleLbl="node4" presStyleIdx="1" presStyleCnt="9"/>
      <dgm:spPr/>
      <dgm:t>
        <a:bodyPr/>
        <a:lstStyle/>
        <a:p>
          <a:endParaRPr lang="en-US"/>
        </a:p>
      </dgm:t>
    </dgm:pt>
    <dgm:pt modelId="{6117E746-8E08-45F8-8166-D3CD26497466}" type="pres">
      <dgm:prSet presAssocID="{B9510E3D-D7E0-4D3A-83CC-FF9F1C5AF066}" presName="hierChild3" presStyleCnt="0"/>
      <dgm:spPr/>
    </dgm:pt>
    <dgm:pt modelId="{AAB1FAAC-CE4E-4231-B02E-DFD72F318186}" type="pres">
      <dgm:prSet presAssocID="{2E405841-4332-4925-9A44-C6B8264DAD34}" presName="Name19" presStyleLbl="parChTrans1D2" presStyleIdx="2" presStyleCnt="5"/>
      <dgm:spPr/>
    </dgm:pt>
    <dgm:pt modelId="{2410EF64-2D5C-4CEE-A220-3F8A7E4B6FC3}" type="pres">
      <dgm:prSet presAssocID="{FA772AA6-7016-4B09-9CC4-D302815A833C}" presName="Name21" presStyleCnt="0"/>
      <dgm:spPr/>
    </dgm:pt>
    <dgm:pt modelId="{96BFCCBE-9F63-4EB6-8F68-0A4A08FB109C}" type="pres">
      <dgm:prSet presAssocID="{FA772AA6-7016-4B09-9CC4-D302815A833C}" presName="level2Shape" presStyleLbl="node2" presStyleIdx="2" presStyleCnt="5"/>
      <dgm:spPr/>
      <dgm:t>
        <a:bodyPr/>
        <a:lstStyle/>
        <a:p>
          <a:endParaRPr lang="en-US"/>
        </a:p>
      </dgm:t>
    </dgm:pt>
    <dgm:pt modelId="{E75BEC77-A5EE-4BED-9CA2-0EACE9B22819}" type="pres">
      <dgm:prSet presAssocID="{FA772AA6-7016-4B09-9CC4-D302815A833C}" presName="hierChild3" presStyleCnt="0"/>
      <dgm:spPr/>
    </dgm:pt>
    <dgm:pt modelId="{207C4093-8B2F-4B89-975C-E4E118C527B9}" type="pres">
      <dgm:prSet presAssocID="{31925173-55C2-47E4-A682-41FA141CB560}" presName="Name19" presStyleLbl="parChTrans1D3" presStyleIdx="2" presStyleCnt="6"/>
      <dgm:spPr/>
    </dgm:pt>
    <dgm:pt modelId="{DDE74435-DE65-4DA2-A864-FC3841B86576}" type="pres">
      <dgm:prSet presAssocID="{9FCB25DD-2E6C-403A-82FF-61CBDBFBA0CE}" presName="Name21" presStyleCnt="0"/>
      <dgm:spPr/>
    </dgm:pt>
    <dgm:pt modelId="{0EE8BC20-7F1B-4A21-AD07-6F07ADE567AD}" type="pres">
      <dgm:prSet presAssocID="{9FCB25DD-2E6C-403A-82FF-61CBDBFBA0CE}" presName="level2Shape" presStyleLbl="node3" presStyleIdx="2" presStyleCnt="6"/>
      <dgm:spPr/>
      <dgm:t>
        <a:bodyPr/>
        <a:lstStyle/>
        <a:p>
          <a:endParaRPr lang="en-US"/>
        </a:p>
      </dgm:t>
    </dgm:pt>
    <dgm:pt modelId="{DD485CE0-A64D-44F2-A410-713BBC29B938}" type="pres">
      <dgm:prSet presAssocID="{9FCB25DD-2E6C-403A-82FF-61CBDBFBA0CE}" presName="hierChild3" presStyleCnt="0"/>
      <dgm:spPr/>
    </dgm:pt>
    <dgm:pt modelId="{EC7A73BF-3966-4C60-93F4-8D8F0534275C}" type="pres">
      <dgm:prSet presAssocID="{2A359145-ECF7-4ECF-845B-D87FC683766E}" presName="Name19" presStyleLbl="parChTrans1D4" presStyleIdx="2" presStyleCnt="9"/>
      <dgm:spPr/>
    </dgm:pt>
    <dgm:pt modelId="{A6D2CCF6-4FF9-4433-8004-DEBD039EB447}" type="pres">
      <dgm:prSet presAssocID="{D5A878B6-4914-40FF-9D4B-465B46DC63DE}" presName="Name21" presStyleCnt="0"/>
      <dgm:spPr/>
    </dgm:pt>
    <dgm:pt modelId="{84DBA493-7899-486D-A002-A4BCC9F227E5}" type="pres">
      <dgm:prSet presAssocID="{D5A878B6-4914-40FF-9D4B-465B46DC63DE}" presName="level2Shape" presStyleLbl="node4" presStyleIdx="2" presStyleCnt="9"/>
      <dgm:spPr/>
      <dgm:t>
        <a:bodyPr/>
        <a:lstStyle/>
        <a:p>
          <a:endParaRPr lang="en-US"/>
        </a:p>
      </dgm:t>
    </dgm:pt>
    <dgm:pt modelId="{97E94D48-0489-4AA0-A777-6ECAD25E3274}" type="pres">
      <dgm:prSet presAssocID="{D5A878B6-4914-40FF-9D4B-465B46DC63DE}" presName="hierChild3" presStyleCnt="0"/>
      <dgm:spPr/>
    </dgm:pt>
    <dgm:pt modelId="{2C79E47F-9FDD-42A7-BA06-34FC90A0B86C}" type="pres">
      <dgm:prSet presAssocID="{C7EA629E-82FB-4214-9C02-19C0987ACDA1}" presName="Name19" presStyleLbl="parChTrans1D2" presStyleIdx="3" presStyleCnt="5"/>
      <dgm:spPr/>
    </dgm:pt>
    <dgm:pt modelId="{23D37C06-BA69-4BDC-85C9-D07F4B59F3E9}" type="pres">
      <dgm:prSet presAssocID="{DCD414B4-05C8-4BA9-910D-E3A6BEBFE24F}" presName="Name21" presStyleCnt="0"/>
      <dgm:spPr/>
    </dgm:pt>
    <dgm:pt modelId="{63B1D09C-F891-4A04-8B6E-ED7BDF108F59}" type="pres">
      <dgm:prSet presAssocID="{DCD414B4-05C8-4BA9-910D-E3A6BEBFE24F}" presName="level2Shape" presStyleLbl="node2" presStyleIdx="3" presStyleCnt="5"/>
      <dgm:spPr/>
      <dgm:t>
        <a:bodyPr/>
        <a:lstStyle/>
        <a:p>
          <a:endParaRPr lang="en-US"/>
        </a:p>
      </dgm:t>
    </dgm:pt>
    <dgm:pt modelId="{D4F2323B-3A9B-45C2-8B29-71AD1D4D27D6}" type="pres">
      <dgm:prSet presAssocID="{DCD414B4-05C8-4BA9-910D-E3A6BEBFE24F}" presName="hierChild3" presStyleCnt="0"/>
      <dgm:spPr/>
    </dgm:pt>
    <dgm:pt modelId="{F85053B0-60F0-4E0A-987E-2B4491FB48FA}" type="pres">
      <dgm:prSet presAssocID="{6E9ABC56-F53E-405C-AA1A-95D7BD2B2E21}" presName="Name19" presStyleLbl="parChTrans1D3" presStyleIdx="3" presStyleCnt="6"/>
      <dgm:spPr/>
    </dgm:pt>
    <dgm:pt modelId="{7CFF0F92-1427-4509-A619-4D9A82DCD202}" type="pres">
      <dgm:prSet presAssocID="{F33DE219-2B1A-40B2-BC02-8F2D3D3FC10F}" presName="Name21" presStyleCnt="0"/>
      <dgm:spPr/>
    </dgm:pt>
    <dgm:pt modelId="{3C821B34-7673-40A3-862F-2F5DD395B1E6}" type="pres">
      <dgm:prSet presAssocID="{F33DE219-2B1A-40B2-BC02-8F2D3D3FC10F}" presName="level2Shape" presStyleLbl="node3" presStyleIdx="3" presStyleCnt="6"/>
      <dgm:spPr/>
      <dgm:t>
        <a:bodyPr/>
        <a:lstStyle/>
        <a:p>
          <a:endParaRPr lang="en-US"/>
        </a:p>
      </dgm:t>
    </dgm:pt>
    <dgm:pt modelId="{0A9FD2FB-851B-4D86-9F07-22B2E15210D8}" type="pres">
      <dgm:prSet presAssocID="{F33DE219-2B1A-40B2-BC02-8F2D3D3FC10F}" presName="hierChild3" presStyleCnt="0"/>
      <dgm:spPr/>
    </dgm:pt>
    <dgm:pt modelId="{F8C03890-846B-452D-8F95-29BCDB79DB89}" type="pres">
      <dgm:prSet presAssocID="{C1C07007-9051-4B72-AF36-206E2011DA28}" presName="Name19" presStyleLbl="parChTrans1D4" presStyleIdx="3" presStyleCnt="9"/>
      <dgm:spPr/>
    </dgm:pt>
    <dgm:pt modelId="{037269FD-B18A-48F1-93E0-F813BC3ED184}" type="pres">
      <dgm:prSet presAssocID="{18BD3045-7448-48F7-B2EB-89220DF6459E}" presName="Name21" presStyleCnt="0"/>
      <dgm:spPr/>
    </dgm:pt>
    <dgm:pt modelId="{3AB2CFB6-C869-4531-A483-8D6A9F4DDC17}" type="pres">
      <dgm:prSet presAssocID="{18BD3045-7448-48F7-B2EB-89220DF6459E}" presName="level2Shape" presStyleLbl="node4" presStyleIdx="3" presStyleCnt="9"/>
      <dgm:spPr/>
      <dgm:t>
        <a:bodyPr/>
        <a:lstStyle/>
        <a:p>
          <a:endParaRPr lang="en-US"/>
        </a:p>
      </dgm:t>
    </dgm:pt>
    <dgm:pt modelId="{DDFF57F8-074F-4848-BADD-DE366C48C47A}" type="pres">
      <dgm:prSet presAssocID="{18BD3045-7448-48F7-B2EB-89220DF6459E}" presName="hierChild3" presStyleCnt="0"/>
      <dgm:spPr/>
    </dgm:pt>
    <dgm:pt modelId="{94EECCE3-B652-4139-8D76-FE4A1F9AE0EB}" type="pres">
      <dgm:prSet presAssocID="{F2AC270D-75B3-4635-932D-C901CF71AEC2}" presName="Name19" presStyleLbl="parChTrans1D3" presStyleIdx="4" presStyleCnt="6"/>
      <dgm:spPr/>
    </dgm:pt>
    <dgm:pt modelId="{2DB2FB35-DC25-4A13-A898-D43DE8912662}" type="pres">
      <dgm:prSet presAssocID="{1E8F923F-9E80-4788-8CFA-FB2FE10CEB6F}" presName="Name21" presStyleCnt="0"/>
      <dgm:spPr/>
    </dgm:pt>
    <dgm:pt modelId="{056B79B5-F6A3-4E95-AA14-5578566FE17C}" type="pres">
      <dgm:prSet presAssocID="{1E8F923F-9E80-4788-8CFA-FB2FE10CEB6F}" presName="level2Shape" presStyleLbl="node3" presStyleIdx="4" presStyleCnt="6"/>
      <dgm:spPr/>
      <dgm:t>
        <a:bodyPr/>
        <a:lstStyle/>
        <a:p>
          <a:endParaRPr lang="en-US"/>
        </a:p>
      </dgm:t>
    </dgm:pt>
    <dgm:pt modelId="{F0CA3A30-60A1-418F-AADE-F70506B9F841}" type="pres">
      <dgm:prSet presAssocID="{1E8F923F-9E80-4788-8CFA-FB2FE10CEB6F}" presName="hierChild3" presStyleCnt="0"/>
      <dgm:spPr/>
    </dgm:pt>
    <dgm:pt modelId="{91987093-E68D-4806-885D-D0ECAA7AFA5E}" type="pres">
      <dgm:prSet presAssocID="{B0B5EA8C-0762-4785-9278-126CFFC18BBD}" presName="Name19" presStyleLbl="parChTrans1D4" presStyleIdx="4" presStyleCnt="9"/>
      <dgm:spPr/>
    </dgm:pt>
    <dgm:pt modelId="{430EA645-98CB-4FC7-A4F8-08F261F43C80}" type="pres">
      <dgm:prSet presAssocID="{D08617B3-29B9-4D93-BAEA-D9DA07FE2D42}" presName="Name21" presStyleCnt="0"/>
      <dgm:spPr/>
    </dgm:pt>
    <dgm:pt modelId="{1EED68CF-ED49-4C97-974E-A4CA9DCAC8D6}" type="pres">
      <dgm:prSet presAssocID="{D08617B3-29B9-4D93-BAEA-D9DA07FE2D42}" presName="level2Shape" presStyleLbl="node4" presStyleIdx="4" presStyleCnt="9"/>
      <dgm:spPr/>
      <dgm:t>
        <a:bodyPr/>
        <a:lstStyle/>
        <a:p>
          <a:endParaRPr lang="en-US"/>
        </a:p>
      </dgm:t>
    </dgm:pt>
    <dgm:pt modelId="{E386BC44-6BD9-4F6B-B300-ABE461C22A8D}" type="pres">
      <dgm:prSet presAssocID="{D08617B3-29B9-4D93-BAEA-D9DA07FE2D42}" presName="hierChild3" presStyleCnt="0"/>
      <dgm:spPr/>
    </dgm:pt>
    <dgm:pt modelId="{47A2DAD9-A30B-4C2A-BAFE-6BEE093BB05B}" type="pres">
      <dgm:prSet presAssocID="{9852A6D9-B11F-4B59-A8D4-E3ECC5FD3787}" presName="Name19" presStyleLbl="parChTrans1D2" presStyleIdx="4" presStyleCnt="5"/>
      <dgm:spPr/>
    </dgm:pt>
    <dgm:pt modelId="{4AE9564B-8388-4D6C-831A-6D65EA7F6652}" type="pres">
      <dgm:prSet presAssocID="{D2FCBF22-5150-49D6-BBE2-F891F266BF47}" presName="Name21" presStyleCnt="0"/>
      <dgm:spPr/>
    </dgm:pt>
    <dgm:pt modelId="{E697D0E2-5D8E-4207-B3ED-DF7286FB1F01}" type="pres">
      <dgm:prSet presAssocID="{D2FCBF22-5150-49D6-BBE2-F891F266BF47}" presName="level2Shape" presStyleLbl="node2" presStyleIdx="4" presStyleCnt="5"/>
      <dgm:spPr/>
      <dgm:t>
        <a:bodyPr/>
        <a:lstStyle/>
        <a:p>
          <a:endParaRPr lang="en-US"/>
        </a:p>
      </dgm:t>
    </dgm:pt>
    <dgm:pt modelId="{3CF3D392-ADE7-4584-8E79-6F902664B25F}" type="pres">
      <dgm:prSet presAssocID="{D2FCBF22-5150-49D6-BBE2-F891F266BF47}" presName="hierChild3" presStyleCnt="0"/>
      <dgm:spPr/>
    </dgm:pt>
    <dgm:pt modelId="{230C8C18-0839-4A18-A64A-4BD5E031E987}" type="pres">
      <dgm:prSet presAssocID="{B22533F2-C964-4BFC-8878-03216B6C3EF9}" presName="Name19" presStyleLbl="parChTrans1D3" presStyleIdx="5" presStyleCnt="6"/>
      <dgm:spPr/>
    </dgm:pt>
    <dgm:pt modelId="{57133674-F8E7-4692-ACC0-29BD59378DF6}" type="pres">
      <dgm:prSet presAssocID="{C33DDF1B-B069-45B0-9139-0076BE6141ED}" presName="Name21" presStyleCnt="0"/>
      <dgm:spPr/>
    </dgm:pt>
    <dgm:pt modelId="{02C3CC05-6339-4E98-97EC-B69AC0AA47D6}" type="pres">
      <dgm:prSet presAssocID="{C33DDF1B-B069-45B0-9139-0076BE6141ED}" presName="level2Shape" presStyleLbl="node3" presStyleIdx="5" presStyleCnt="6"/>
      <dgm:spPr/>
      <dgm:t>
        <a:bodyPr/>
        <a:lstStyle/>
        <a:p>
          <a:endParaRPr lang="en-US"/>
        </a:p>
      </dgm:t>
    </dgm:pt>
    <dgm:pt modelId="{C475725D-95C2-4B3C-B113-EFCBDFDAD261}" type="pres">
      <dgm:prSet presAssocID="{C33DDF1B-B069-45B0-9139-0076BE6141ED}" presName="hierChild3" presStyleCnt="0"/>
      <dgm:spPr/>
    </dgm:pt>
    <dgm:pt modelId="{2136D181-D269-4403-970C-3AC1F1339727}" type="pres">
      <dgm:prSet presAssocID="{1059C026-8C1E-475C-B8B7-780792AF778F}" presName="Name19" presStyleLbl="parChTrans1D4" presStyleIdx="5" presStyleCnt="9"/>
      <dgm:spPr/>
    </dgm:pt>
    <dgm:pt modelId="{C88D73F2-F826-4FFC-8EBD-4657BD87F456}" type="pres">
      <dgm:prSet presAssocID="{EEDE660E-FA99-4649-88AB-73DDF2BB1BED}" presName="Name21" presStyleCnt="0"/>
      <dgm:spPr/>
    </dgm:pt>
    <dgm:pt modelId="{C0E03226-2CBC-4965-BB82-A8B0768DBA2D}" type="pres">
      <dgm:prSet presAssocID="{EEDE660E-FA99-4649-88AB-73DDF2BB1BED}" presName="level2Shape" presStyleLbl="node4" presStyleIdx="5" presStyleCnt="9"/>
      <dgm:spPr/>
      <dgm:t>
        <a:bodyPr/>
        <a:lstStyle/>
        <a:p>
          <a:endParaRPr lang="en-US"/>
        </a:p>
      </dgm:t>
    </dgm:pt>
    <dgm:pt modelId="{BE1C3317-998B-4C6E-B781-21DD75C1D86A}" type="pres">
      <dgm:prSet presAssocID="{EEDE660E-FA99-4649-88AB-73DDF2BB1BED}" presName="hierChild3" presStyleCnt="0"/>
      <dgm:spPr/>
    </dgm:pt>
    <dgm:pt modelId="{986C0029-08B7-411D-AD97-A628C7E54DD9}" type="pres">
      <dgm:prSet presAssocID="{9C6CDB32-43E8-436F-82F2-540079310ED9}" presName="Name19" presStyleLbl="parChTrans1D4" presStyleIdx="6" presStyleCnt="9"/>
      <dgm:spPr/>
    </dgm:pt>
    <dgm:pt modelId="{8D919C4C-4B2D-45F8-8918-49F3AD3D1A6E}" type="pres">
      <dgm:prSet presAssocID="{E187E65D-CC0C-4694-8A8E-2E75564EB15E}" presName="Name21" presStyleCnt="0"/>
      <dgm:spPr/>
    </dgm:pt>
    <dgm:pt modelId="{35C35E92-11C0-4125-836E-936C045B7E71}" type="pres">
      <dgm:prSet presAssocID="{E187E65D-CC0C-4694-8A8E-2E75564EB15E}" presName="level2Shape" presStyleLbl="node4" presStyleIdx="6" presStyleCnt="9"/>
      <dgm:spPr/>
      <dgm:t>
        <a:bodyPr/>
        <a:lstStyle/>
        <a:p>
          <a:endParaRPr lang="en-US"/>
        </a:p>
      </dgm:t>
    </dgm:pt>
    <dgm:pt modelId="{8518368C-69C3-4D45-9B94-B0CC867D9EFF}" type="pres">
      <dgm:prSet presAssocID="{E187E65D-CC0C-4694-8A8E-2E75564EB15E}" presName="hierChild3" presStyleCnt="0"/>
      <dgm:spPr/>
    </dgm:pt>
    <dgm:pt modelId="{AC772B3F-BF5A-454E-8B7C-283CD7F59493}" type="pres">
      <dgm:prSet presAssocID="{770B1C30-E4A7-4ED9-9051-512280B91740}" presName="Name19" presStyleLbl="parChTrans1D4" presStyleIdx="7" presStyleCnt="9"/>
      <dgm:spPr/>
    </dgm:pt>
    <dgm:pt modelId="{5FED08D8-252E-4E02-9CBD-0850B7C221E4}" type="pres">
      <dgm:prSet presAssocID="{6E13E73C-11B5-4396-BB0B-B3CAFE17037D}" presName="Name21" presStyleCnt="0"/>
      <dgm:spPr/>
    </dgm:pt>
    <dgm:pt modelId="{7EBA9300-B537-40A7-8F48-ACD7C77FD3E9}" type="pres">
      <dgm:prSet presAssocID="{6E13E73C-11B5-4396-BB0B-B3CAFE17037D}" presName="level2Shape" presStyleLbl="node4" presStyleIdx="7" presStyleCnt="9"/>
      <dgm:spPr/>
      <dgm:t>
        <a:bodyPr/>
        <a:lstStyle/>
        <a:p>
          <a:endParaRPr lang="en-US"/>
        </a:p>
      </dgm:t>
    </dgm:pt>
    <dgm:pt modelId="{E1A4C3EB-ABFF-448A-80ED-AF8DE31609D7}" type="pres">
      <dgm:prSet presAssocID="{6E13E73C-11B5-4396-BB0B-B3CAFE17037D}" presName="hierChild3" presStyleCnt="0"/>
      <dgm:spPr/>
    </dgm:pt>
    <dgm:pt modelId="{508D65C7-F2F0-491F-8FBF-0BD8A1FC3432}" type="pres">
      <dgm:prSet presAssocID="{57E54CFE-27DD-40DB-9B92-D28D4A62D69E}" presName="Name19" presStyleLbl="parChTrans1D4" presStyleIdx="8" presStyleCnt="9"/>
      <dgm:spPr/>
    </dgm:pt>
    <dgm:pt modelId="{61C3D234-E89C-4CE9-975E-F1FCB074A721}" type="pres">
      <dgm:prSet presAssocID="{8567C8D7-0121-4627-9107-EA868FA24272}" presName="Name21" presStyleCnt="0"/>
      <dgm:spPr/>
    </dgm:pt>
    <dgm:pt modelId="{B13D2792-71D3-435B-B29A-5DE40B0AF0B0}" type="pres">
      <dgm:prSet presAssocID="{8567C8D7-0121-4627-9107-EA868FA24272}" presName="level2Shape" presStyleLbl="node4" presStyleIdx="8" presStyleCnt="9"/>
      <dgm:spPr/>
      <dgm:t>
        <a:bodyPr/>
        <a:lstStyle/>
        <a:p>
          <a:endParaRPr lang="en-US"/>
        </a:p>
      </dgm:t>
    </dgm:pt>
    <dgm:pt modelId="{C535F35F-0F91-4DB8-B9CE-8FAFDA8599A6}" type="pres">
      <dgm:prSet presAssocID="{8567C8D7-0121-4627-9107-EA868FA24272}" presName="hierChild3" presStyleCnt="0"/>
      <dgm:spPr/>
    </dgm:pt>
    <dgm:pt modelId="{551F805F-6EB8-4EF1-84D6-82963E24D475}" type="pres">
      <dgm:prSet presAssocID="{21E33949-E4B1-4310-9D98-C6C2E8AC99D0}" presName="bgShapesFlow" presStyleCnt="0"/>
      <dgm:spPr/>
    </dgm:pt>
  </dgm:ptLst>
  <dgm:cxnLst>
    <dgm:cxn modelId="{6C994F1D-029F-4F34-92C5-1E106B96D6BB}" type="presOf" srcId="{8567C8D7-0121-4627-9107-EA868FA24272}" destId="{B13D2792-71D3-435B-B29A-5DE40B0AF0B0}" srcOrd="0" destOrd="0" presId="urn:microsoft.com/office/officeart/2005/8/layout/hierarchy6"/>
    <dgm:cxn modelId="{39540464-C322-4AB4-B31F-C05C2C84E21B}" srcId="{DCD414B4-05C8-4BA9-910D-E3A6BEBFE24F}" destId="{1E8F923F-9E80-4788-8CFA-FB2FE10CEB6F}" srcOrd="1" destOrd="0" parTransId="{F2AC270D-75B3-4635-932D-C901CF71AEC2}" sibTransId="{70D1A3A8-7839-4AB7-999F-40E13A6DF360}"/>
    <dgm:cxn modelId="{EF180EDE-DA98-4E08-90AE-0C257238F896}" srcId="{D2504D34-B5DE-49C4-AB5F-B020CE45B1B6}" destId="{E5A34CA7-784F-4626-8271-D5123FD9E2AB}" srcOrd="0" destOrd="0" parTransId="{D4051A87-F6E0-4348-8EF5-FAF359E601CC}" sibTransId="{5A2B84F7-E45D-444A-83DA-83A7AF0A5E12}"/>
    <dgm:cxn modelId="{8C36F679-C980-422E-8532-70D08B4BC075}" type="presOf" srcId="{D5A878B6-4914-40FF-9D4B-465B46DC63DE}" destId="{84DBA493-7899-486D-A002-A4BCC9F227E5}" srcOrd="0" destOrd="0" presId="urn:microsoft.com/office/officeart/2005/8/layout/hierarchy6"/>
    <dgm:cxn modelId="{5A25C506-A54E-4B9B-BD86-CA9F1A429E8D}" type="presOf" srcId="{7B6C4BCE-F529-4F9D-B83B-1CCFA4FD88EB}" destId="{57401933-6AB0-4A2C-9F99-B1180339A01E}" srcOrd="0" destOrd="0" presId="urn:microsoft.com/office/officeart/2005/8/layout/hierarchy6"/>
    <dgm:cxn modelId="{FB8AD3AC-7949-4E37-96FC-21AFCD04DD48}" srcId="{C4AEE538-ED86-443A-B08D-562EE688A875}" destId="{6D735A15-4E28-4A27-BBAC-A0F746A2F3D0}" srcOrd="0" destOrd="0" parTransId="{9B6CB744-E04E-42F3-9DD0-1D73DC00C70B}" sibTransId="{61457F39-4125-4C24-8529-B662033BC682}"/>
    <dgm:cxn modelId="{F64220D2-9CEA-4533-AF3F-6B052964FAF3}" srcId="{C4AEE538-ED86-443A-B08D-562EE688A875}" destId="{DCD414B4-05C8-4BA9-910D-E3A6BEBFE24F}" srcOrd="3" destOrd="0" parTransId="{C7EA629E-82FB-4214-9C02-19C0987ACDA1}" sibTransId="{B5488453-2338-4977-8AAE-A1F9223EB1F0}"/>
    <dgm:cxn modelId="{3D1554CC-5505-47A5-A0F2-7EB29109A045}" type="presOf" srcId="{FF0B665B-E14D-4CC5-B00D-1789C7A42785}" destId="{D0A0A0D0-A6EB-4A95-ADC7-B4351C3367E9}" srcOrd="0" destOrd="0" presId="urn:microsoft.com/office/officeart/2005/8/layout/hierarchy6"/>
    <dgm:cxn modelId="{06E3B56F-124C-41E0-9330-7ED58CE61496}" type="presOf" srcId="{E5A34CA7-784F-4626-8271-D5123FD9E2AB}" destId="{41175611-DA13-47E2-9986-7073C539764E}" srcOrd="0" destOrd="0" presId="urn:microsoft.com/office/officeart/2005/8/layout/hierarchy6"/>
    <dgm:cxn modelId="{D0CAC3B5-5F8A-472F-B19D-A38D58753194}" type="presOf" srcId="{C1C07007-9051-4B72-AF36-206E2011DA28}" destId="{F8C03890-846B-452D-8F95-29BCDB79DB89}" srcOrd="0" destOrd="0" presId="urn:microsoft.com/office/officeart/2005/8/layout/hierarchy6"/>
    <dgm:cxn modelId="{BE00C8BA-6DA8-462B-B89E-BC820659E503}" type="presOf" srcId="{D08617B3-29B9-4D93-BAEA-D9DA07FE2D42}" destId="{1EED68CF-ED49-4C97-974E-A4CA9DCAC8D6}" srcOrd="0" destOrd="0" presId="urn:microsoft.com/office/officeart/2005/8/layout/hierarchy6"/>
    <dgm:cxn modelId="{7B18CE68-2028-45B0-9FFE-6C963F771C8E}" srcId="{C33DDF1B-B069-45B0-9139-0076BE6141ED}" destId="{EEDE660E-FA99-4649-88AB-73DDF2BB1BED}" srcOrd="0" destOrd="0" parTransId="{1059C026-8C1E-475C-B8B7-780792AF778F}" sibTransId="{8D1B94FA-20AB-47C8-AB2C-2F80F3DFC936}"/>
    <dgm:cxn modelId="{522BAEB9-993E-4C41-AF41-65943FB5C479}" type="presOf" srcId="{C4AEE538-ED86-443A-B08D-562EE688A875}" destId="{129C8902-DCC6-46F2-9C0E-926755C7B87E}" srcOrd="0" destOrd="0" presId="urn:microsoft.com/office/officeart/2005/8/layout/hierarchy6"/>
    <dgm:cxn modelId="{D1E3F01D-70E9-4FD4-957D-E405A5D39E0B}" type="presOf" srcId="{8D3F9695-0CC9-455A-85B7-09655A34C4B4}" destId="{2561363E-B6DF-43C3-9657-D84F5F68F3DF}" srcOrd="0" destOrd="0" presId="urn:microsoft.com/office/officeart/2005/8/layout/hierarchy6"/>
    <dgm:cxn modelId="{6DE2EB9F-B2C0-4C67-BD5C-BFCE8364C889}" srcId="{21E33949-E4B1-4310-9D98-C6C2E8AC99D0}" destId="{C4AEE538-ED86-443A-B08D-562EE688A875}" srcOrd="0" destOrd="0" parTransId="{10568370-1C7E-4E57-982E-42ABBDA6D4C3}" sibTransId="{B7FB19D0-BA03-4EE6-87F0-BF67715CA23E}"/>
    <dgm:cxn modelId="{6D50E54C-3AEA-461F-8E31-46C36BFA20AE}" type="presOf" srcId="{2E405841-4332-4925-9A44-C6B8264DAD34}" destId="{AAB1FAAC-CE4E-4231-B02E-DFD72F318186}" srcOrd="0" destOrd="0" presId="urn:microsoft.com/office/officeart/2005/8/layout/hierarchy6"/>
    <dgm:cxn modelId="{A0266501-5CBB-4EE0-BF24-04EFD4C497F8}" srcId="{F33DE219-2B1A-40B2-BC02-8F2D3D3FC10F}" destId="{18BD3045-7448-48F7-B2EB-89220DF6459E}" srcOrd="0" destOrd="0" parTransId="{C1C07007-9051-4B72-AF36-206E2011DA28}" sibTransId="{4F753550-0474-4F1B-BFC8-386F090F2496}"/>
    <dgm:cxn modelId="{4F58B935-77BB-4E5A-BC6A-5E219FC9C219}" srcId="{C4AEE538-ED86-443A-B08D-562EE688A875}" destId="{FA772AA6-7016-4B09-9CC4-D302815A833C}" srcOrd="2" destOrd="0" parTransId="{2E405841-4332-4925-9A44-C6B8264DAD34}" sibTransId="{9E454426-9699-485F-854B-CA818AC182D6}"/>
    <dgm:cxn modelId="{45BBCBB7-7FF2-4E5F-A8F1-5F95ABD55D0D}" srcId="{DCD414B4-05C8-4BA9-910D-E3A6BEBFE24F}" destId="{F33DE219-2B1A-40B2-BC02-8F2D3D3FC10F}" srcOrd="0" destOrd="0" parTransId="{6E9ABC56-F53E-405C-AA1A-95D7BD2B2E21}" sibTransId="{164B9952-6A28-4DB6-A691-2CB75A9C8CD0}"/>
    <dgm:cxn modelId="{5FCD7A6B-E16E-4629-8B7A-4884F63C976C}" type="presOf" srcId="{1059C026-8C1E-475C-B8B7-780792AF778F}" destId="{2136D181-D269-4403-970C-3AC1F1339727}" srcOrd="0" destOrd="0" presId="urn:microsoft.com/office/officeart/2005/8/layout/hierarchy6"/>
    <dgm:cxn modelId="{5BB70823-84AB-441C-AD64-084818E6760E}" type="presOf" srcId="{9852A6D9-B11F-4B59-A8D4-E3ECC5FD3787}" destId="{47A2DAD9-A30B-4C2A-BAFE-6BEE093BB05B}" srcOrd="0" destOrd="0" presId="urn:microsoft.com/office/officeart/2005/8/layout/hierarchy6"/>
    <dgm:cxn modelId="{276A412F-E42C-44C3-AA83-338AD2A88BA9}" type="presOf" srcId="{D2FCBF22-5150-49D6-BBE2-F891F266BF47}" destId="{E697D0E2-5D8E-4207-B3ED-DF7286FB1F01}" srcOrd="0" destOrd="0" presId="urn:microsoft.com/office/officeart/2005/8/layout/hierarchy6"/>
    <dgm:cxn modelId="{323E08C9-28C0-4D59-9D36-3AEBA548A71E}" srcId="{C4AEE538-ED86-443A-B08D-562EE688A875}" destId="{D2FCBF22-5150-49D6-BBE2-F891F266BF47}" srcOrd="4" destOrd="0" parTransId="{9852A6D9-B11F-4B59-A8D4-E3ECC5FD3787}" sibTransId="{2D80BD48-7ABC-4370-820D-B99B35DF2A6F}"/>
    <dgm:cxn modelId="{068C537C-A6B5-4B0D-8738-0A60FB3AD948}" srcId="{C4AEE538-ED86-443A-B08D-562EE688A875}" destId="{D2504D34-B5DE-49C4-AB5F-B020CE45B1B6}" srcOrd="1" destOrd="0" parTransId="{FF0B665B-E14D-4CC5-B00D-1789C7A42785}" sibTransId="{790EA487-D1D8-496C-A15C-D69FBDF3334D}"/>
    <dgm:cxn modelId="{FE395189-796F-4299-AAC5-95848F1E80AC}" srcId="{1E8F923F-9E80-4788-8CFA-FB2FE10CEB6F}" destId="{D08617B3-29B9-4D93-BAEA-D9DA07FE2D42}" srcOrd="0" destOrd="0" parTransId="{B0B5EA8C-0762-4785-9278-126CFFC18BBD}" sibTransId="{85D51038-034B-4195-8750-6553222132AB}"/>
    <dgm:cxn modelId="{F811D8FB-03BA-490D-8AA7-20286F6760BA}" type="presOf" srcId="{B0B5EA8C-0762-4785-9278-126CFFC18BBD}" destId="{91987093-E68D-4806-885D-D0ECAA7AFA5E}" srcOrd="0" destOrd="0" presId="urn:microsoft.com/office/officeart/2005/8/layout/hierarchy6"/>
    <dgm:cxn modelId="{D6E6FBA8-8009-4E3E-B34C-577547AD60F5}" type="presOf" srcId="{9B6CB744-E04E-42F3-9DD0-1D73DC00C70B}" destId="{DBD4708E-A6E6-4878-BE9E-D88BB0BC6D3C}" srcOrd="0" destOrd="0" presId="urn:microsoft.com/office/officeart/2005/8/layout/hierarchy6"/>
    <dgm:cxn modelId="{F2AE47E3-C0D0-4F6C-84A1-45132BC844B9}" type="presOf" srcId="{21E33949-E4B1-4310-9D98-C6C2E8AC99D0}" destId="{2346B279-E10E-4550-A716-E47E7F463A8C}" srcOrd="0" destOrd="0" presId="urn:microsoft.com/office/officeart/2005/8/layout/hierarchy6"/>
    <dgm:cxn modelId="{AB58A324-F114-422C-B983-FA6B859CFBCE}" type="presOf" srcId="{E187E65D-CC0C-4694-8A8E-2E75564EB15E}" destId="{35C35E92-11C0-4125-836E-936C045B7E71}" srcOrd="0" destOrd="0" presId="urn:microsoft.com/office/officeart/2005/8/layout/hierarchy6"/>
    <dgm:cxn modelId="{3F442CA9-73C3-44B3-A0F2-384030B35FB4}" srcId="{9FCB25DD-2E6C-403A-82FF-61CBDBFBA0CE}" destId="{D5A878B6-4914-40FF-9D4B-465B46DC63DE}" srcOrd="0" destOrd="0" parTransId="{2A359145-ECF7-4ECF-845B-D87FC683766E}" sibTransId="{DF87E47A-9739-450E-9391-FDF0280B8646}"/>
    <dgm:cxn modelId="{40BA76D5-5F56-4A70-B0EA-C6AB45E9E74E}" srcId="{C33DDF1B-B069-45B0-9139-0076BE6141ED}" destId="{8567C8D7-0121-4627-9107-EA868FA24272}" srcOrd="3" destOrd="0" parTransId="{57E54CFE-27DD-40DB-9B92-D28D4A62D69E}" sibTransId="{59D4DB79-52B0-4A4E-BCA5-AD6F4FD97970}"/>
    <dgm:cxn modelId="{7EBC0D46-D67B-49BA-A107-6159BD9D0768}" type="presOf" srcId="{EEDE660E-FA99-4649-88AB-73DDF2BB1BED}" destId="{C0E03226-2CBC-4965-BB82-A8B0768DBA2D}" srcOrd="0" destOrd="0" presId="urn:microsoft.com/office/officeart/2005/8/layout/hierarchy6"/>
    <dgm:cxn modelId="{E0469D5C-870F-46D6-9EEE-19D6A06B1D76}" srcId="{C33DDF1B-B069-45B0-9139-0076BE6141ED}" destId="{6E13E73C-11B5-4396-BB0B-B3CAFE17037D}" srcOrd="2" destOrd="0" parTransId="{770B1C30-E4A7-4ED9-9051-512280B91740}" sibTransId="{953995AD-2E16-4CE7-BD12-AD89BAAF5960}"/>
    <dgm:cxn modelId="{5F38A620-F0A8-4ACD-AA25-04AE23C8A838}" type="presOf" srcId="{18BD3045-7448-48F7-B2EB-89220DF6459E}" destId="{3AB2CFB6-C869-4531-A483-8D6A9F4DDC17}" srcOrd="0" destOrd="0" presId="urn:microsoft.com/office/officeart/2005/8/layout/hierarchy6"/>
    <dgm:cxn modelId="{69FAE1EC-C36A-43D3-AD8C-C9BADA62883E}" type="presOf" srcId="{31925173-55C2-47E4-A682-41FA141CB560}" destId="{207C4093-8B2F-4B89-975C-E4E118C527B9}" srcOrd="0" destOrd="0" presId="urn:microsoft.com/office/officeart/2005/8/layout/hierarchy6"/>
    <dgm:cxn modelId="{A7C44055-4F7A-41AF-A7C5-526CFD12F583}" srcId="{D2FCBF22-5150-49D6-BBE2-F891F266BF47}" destId="{C33DDF1B-B069-45B0-9139-0076BE6141ED}" srcOrd="0" destOrd="0" parTransId="{B22533F2-C964-4BFC-8878-03216B6C3EF9}" sibTransId="{907B886A-C2A7-4407-BC01-0031E52E19F3}"/>
    <dgm:cxn modelId="{2FB93CD7-E279-4210-AD94-2FF4812BEBD7}" type="presOf" srcId="{DCD414B4-05C8-4BA9-910D-E3A6BEBFE24F}" destId="{63B1D09C-F891-4A04-8B6E-ED7BDF108F59}" srcOrd="0" destOrd="0" presId="urn:microsoft.com/office/officeart/2005/8/layout/hierarchy6"/>
    <dgm:cxn modelId="{C945DCDF-C984-4E4A-8F8F-ADC5CEB18E96}" srcId="{8D3F9695-0CC9-455A-85B7-09655A34C4B4}" destId="{704DC9A9-C4A1-4A0E-91D1-CF588985B38C}" srcOrd="0" destOrd="0" parTransId="{EF854AC4-F17B-4341-8DAA-1282D9683A6A}" sibTransId="{B6EF759F-E117-4FCA-8411-11E633265E26}"/>
    <dgm:cxn modelId="{1E7DEEA4-FC13-4863-BC4D-FE8EEA24AA7E}" type="presOf" srcId="{9C6CDB32-43E8-436F-82F2-540079310ED9}" destId="{986C0029-08B7-411D-AD97-A628C7E54DD9}" srcOrd="0" destOrd="0" presId="urn:microsoft.com/office/officeart/2005/8/layout/hierarchy6"/>
    <dgm:cxn modelId="{07847DF3-7805-4A72-982E-7DF16ED95F4F}" type="presOf" srcId="{F33DE219-2B1A-40B2-BC02-8F2D3D3FC10F}" destId="{3C821B34-7673-40A3-862F-2F5DD395B1E6}" srcOrd="0" destOrd="0" presId="urn:microsoft.com/office/officeart/2005/8/layout/hierarchy6"/>
    <dgm:cxn modelId="{7A85AFFB-2C82-4DF1-A4A3-2FEA373E3E03}" type="presOf" srcId="{F2AC270D-75B3-4635-932D-C901CF71AEC2}" destId="{94EECCE3-B652-4139-8D76-FE4A1F9AE0EB}" srcOrd="0" destOrd="0" presId="urn:microsoft.com/office/officeart/2005/8/layout/hierarchy6"/>
    <dgm:cxn modelId="{4EED8F94-FC9C-4B16-8AC9-CF03B5AB3DE3}" type="presOf" srcId="{9FCB25DD-2E6C-403A-82FF-61CBDBFBA0CE}" destId="{0EE8BC20-7F1B-4A21-AD07-6F07ADE567AD}" srcOrd="0" destOrd="0" presId="urn:microsoft.com/office/officeart/2005/8/layout/hierarchy6"/>
    <dgm:cxn modelId="{3931E362-C8C7-47CA-BACC-2591DC64F44C}" type="presOf" srcId="{770B1C30-E4A7-4ED9-9051-512280B91740}" destId="{AC772B3F-BF5A-454E-8B7C-283CD7F59493}" srcOrd="0" destOrd="0" presId="urn:microsoft.com/office/officeart/2005/8/layout/hierarchy6"/>
    <dgm:cxn modelId="{9419ACAD-9FDE-4D56-A45F-087E820A44E2}" type="presOf" srcId="{F22039A4-7952-46B1-B69C-CA4E86CB4FBC}" destId="{02A1ABE8-F190-4FEB-B219-44D205E4BDB3}" srcOrd="0" destOrd="0" presId="urn:microsoft.com/office/officeart/2005/8/layout/hierarchy6"/>
    <dgm:cxn modelId="{0F6A59F8-08C8-4CA0-871E-13E8B57792C9}" type="presOf" srcId="{C33DDF1B-B069-45B0-9139-0076BE6141ED}" destId="{02C3CC05-6339-4E98-97EC-B69AC0AA47D6}" srcOrd="0" destOrd="0" presId="urn:microsoft.com/office/officeart/2005/8/layout/hierarchy6"/>
    <dgm:cxn modelId="{9A6770FE-023B-4D7A-BF96-ADD6A1DED94D}" type="presOf" srcId="{6D735A15-4E28-4A27-BBAC-A0F746A2F3D0}" destId="{19040C33-5A64-46F5-98E3-638B79B694E2}" srcOrd="0" destOrd="0" presId="urn:microsoft.com/office/officeart/2005/8/layout/hierarchy6"/>
    <dgm:cxn modelId="{7895647D-4F4A-49BC-BD21-BBA90B8A5275}" type="presOf" srcId="{FA772AA6-7016-4B09-9CC4-D302815A833C}" destId="{96BFCCBE-9F63-4EB6-8F68-0A4A08FB109C}" srcOrd="0" destOrd="0" presId="urn:microsoft.com/office/officeart/2005/8/layout/hierarchy6"/>
    <dgm:cxn modelId="{8D257819-F514-4553-AF31-998E001A0F3A}" srcId="{E5A34CA7-784F-4626-8271-D5123FD9E2AB}" destId="{B9510E3D-D7E0-4D3A-83CC-FF9F1C5AF066}" srcOrd="0" destOrd="0" parTransId="{F22039A4-7952-46B1-B69C-CA4E86CB4FBC}" sibTransId="{ACDC10A4-C214-4C44-B41B-135B9D17E7C1}"/>
    <dgm:cxn modelId="{55190025-8BBD-4701-ABFD-03FD3FF3E1E9}" type="presOf" srcId="{EF854AC4-F17B-4341-8DAA-1282D9683A6A}" destId="{F80E6237-ACD2-4B96-BB88-60F254DB28D7}" srcOrd="0" destOrd="0" presId="urn:microsoft.com/office/officeart/2005/8/layout/hierarchy6"/>
    <dgm:cxn modelId="{035DF98B-F6EB-4F00-B44A-ACCDEBBCCCBD}" type="presOf" srcId="{1E8F923F-9E80-4788-8CFA-FB2FE10CEB6F}" destId="{056B79B5-F6A3-4E95-AA14-5578566FE17C}" srcOrd="0" destOrd="0" presId="urn:microsoft.com/office/officeart/2005/8/layout/hierarchy6"/>
    <dgm:cxn modelId="{8B2075B8-0712-4B2B-8666-0966359D6985}" type="presOf" srcId="{57E54CFE-27DD-40DB-9B92-D28D4A62D69E}" destId="{508D65C7-F2F0-491F-8FBF-0BD8A1FC3432}" srcOrd="0" destOrd="0" presId="urn:microsoft.com/office/officeart/2005/8/layout/hierarchy6"/>
    <dgm:cxn modelId="{5DE1D973-BC75-4E15-83C9-BB74A0F7AA4A}" srcId="{C33DDF1B-B069-45B0-9139-0076BE6141ED}" destId="{E187E65D-CC0C-4694-8A8E-2E75564EB15E}" srcOrd="1" destOrd="0" parTransId="{9C6CDB32-43E8-436F-82F2-540079310ED9}" sibTransId="{1725DEED-EFED-4CE6-B4DF-33E0A357D102}"/>
    <dgm:cxn modelId="{85D61B20-261B-4E3D-ADC9-3C49613ABFC2}" type="presOf" srcId="{2A359145-ECF7-4ECF-845B-D87FC683766E}" destId="{EC7A73BF-3966-4C60-93F4-8D8F0534275C}" srcOrd="0" destOrd="0" presId="urn:microsoft.com/office/officeart/2005/8/layout/hierarchy6"/>
    <dgm:cxn modelId="{2100DA81-5BE3-4D67-9E82-052BD398BE37}" type="presOf" srcId="{704DC9A9-C4A1-4A0E-91D1-CF588985B38C}" destId="{8A7F99B6-95F1-4F3F-A35E-B1315FC850D7}" srcOrd="0" destOrd="0" presId="urn:microsoft.com/office/officeart/2005/8/layout/hierarchy6"/>
    <dgm:cxn modelId="{8905695E-C866-4841-9CFF-FCA32A33E7FB}" type="presOf" srcId="{D4051A87-F6E0-4348-8EF5-FAF359E601CC}" destId="{55D6962E-9342-426D-9F29-D2E3156C9F65}" srcOrd="0" destOrd="0" presId="urn:microsoft.com/office/officeart/2005/8/layout/hierarchy6"/>
    <dgm:cxn modelId="{B7D6C0C3-0A79-4B40-B17A-D20061E1AFF6}" type="presOf" srcId="{6E9ABC56-F53E-405C-AA1A-95D7BD2B2E21}" destId="{F85053B0-60F0-4E0A-987E-2B4491FB48FA}" srcOrd="0" destOrd="0" presId="urn:microsoft.com/office/officeart/2005/8/layout/hierarchy6"/>
    <dgm:cxn modelId="{D75B9D51-ED08-458F-ACF5-38CF9675EAAB}" srcId="{6D735A15-4E28-4A27-BBAC-A0F746A2F3D0}" destId="{8D3F9695-0CC9-455A-85B7-09655A34C4B4}" srcOrd="0" destOrd="0" parTransId="{7B6C4BCE-F529-4F9D-B83B-1CCFA4FD88EB}" sibTransId="{5696167B-3C64-4DFA-B767-A2AF6CB825E7}"/>
    <dgm:cxn modelId="{FB98DB6A-03E6-44F0-A5D1-695D6C7E4049}" type="presOf" srcId="{B22533F2-C964-4BFC-8878-03216B6C3EF9}" destId="{230C8C18-0839-4A18-A64A-4BD5E031E987}" srcOrd="0" destOrd="0" presId="urn:microsoft.com/office/officeart/2005/8/layout/hierarchy6"/>
    <dgm:cxn modelId="{1629337C-5108-4D76-82F1-990BF6CDC851}" type="presOf" srcId="{6E13E73C-11B5-4396-BB0B-B3CAFE17037D}" destId="{7EBA9300-B537-40A7-8F48-ACD7C77FD3E9}" srcOrd="0" destOrd="0" presId="urn:microsoft.com/office/officeart/2005/8/layout/hierarchy6"/>
    <dgm:cxn modelId="{EF461280-9932-408F-BDEC-C701DD8CC246}" type="presOf" srcId="{D2504D34-B5DE-49C4-AB5F-B020CE45B1B6}" destId="{EA39EBCD-332E-4E9C-845B-C97CFB1D1543}" srcOrd="0" destOrd="0" presId="urn:microsoft.com/office/officeart/2005/8/layout/hierarchy6"/>
    <dgm:cxn modelId="{4E842E7F-C2BF-4CF5-BF2A-686AAECA5FF8}" type="presOf" srcId="{B9510E3D-D7E0-4D3A-83CC-FF9F1C5AF066}" destId="{43778648-C3A5-4CA9-A6E5-4AAD678062D5}" srcOrd="0" destOrd="0" presId="urn:microsoft.com/office/officeart/2005/8/layout/hierarchy6"/>
    <dgm:cxn modelId="{C4D798DA-85FD-4B86-B1A8-E0A357109C2A}" type="presOf" srcId="{C7EA629E-82FB-4214-9C02-19C0987ACDA1}" destId="{2C79E47F-9FDD-42A7-BA06-34FC90A0B86C}" srcOrd="0" destOrd="0" presId="urn:microsoft.com/office/officeart/2005/8/layout/hierarchy6"/>
    <dgm:cxn modelId="{2E605C34-9936-44A5-A6C5-E6EEFCA876DB}" srcId="{FA772AA6-7016-4B09-9CC4-D302815A833C}" destId="{9FCB25DD-2E6C-403A-82FF-61CBDBFBA0CE}" srcOrd="0" destOrd="0" parTransId="{31925173-55C2-47E4-A682-41FA141CB560}" sibTransId="{50677AA6-6DAA-490D-9A2D-9EB8E10CA39B}"/>
    <dgm:cxn modelId="{8F318D00-5508-4D0F-9B6E-72C726096075}" type="presParOf" srcId="{2346B279-E10E-4550-A716-E47E7F463A8C}" destId="{60F195DE-F1E8-4DEC-8A6B-86CB666E4A4C}" srcOrd="0" destOrd="0" presId="urn:microsoft.com/office/officeart/2005/8/layout/hierarchy6"/>
    <dgm:cxn modelId="{D2AD4873-55A6-4E6D-BC41-B89066A0897B}" type="presParOf" srcId="{60F195DE-F1E8-4DEC-8A6B-86CB666E4A4C}" destId="{480DE517-89FD-48BC-8F25-1A03BCDC3016}" srcOrd="0" destOrd="0" presId="urn:microsoft.com/office/officeart/2005/8/layout/hierarchy6"/>
    <dgm:cxn modelId="{6317226A-F037-4497-A203-40B0CB477DDC}" type="presParOf" srcId="{480DE517-89FD-48BC-8F25-1A03BCDC3016}" destId="{5A494F98-EA91-4947-9645-731B6C17F662}" srcOrd="0" destOrd="0" presId="urn:microsoft.com/office/officeart/2005/8/layout/hierarchy6"/>
    <dgm:cxn modelId="{18B483CA-E44C-4E0C-8EF5-31A2A95BEC5D}" type="presParOf" srcId="{5A494F98-EA91-4947-9645-731B6C17F662}" destId="{129C8902-DCC6-46F2-9C0E-926755C7B87E}" srcOrd="0" destOrd="0" presId="urn:microsoft.com/office/officeart/2005/8/layout/hierarchy6"/>
    <dgm:cxn modelId="{B8D00B56-E0BB-4B2C-8240-C1771840FF4D}" type="presParOf" srcId="{5A494F98-EA91-4947-9645-731B6C17F662}" destId="{20A2DC21-0FAE-45D0-A850-CAF9494F01F0}" srcOrd="1" destOrd="0" presId="urn:microsoft.com/office/officeart/2005/8/layout/hierarchy6"/>
    <dgm:cxn modelId="{93BA4936-042A-4C5F-AB4C-6B0FA1B93EBB}" type="presParOf" srcId="{20A2DC21-0FAE-45D0-A850-CAF9494F01F0}" destId="{DBD4708E-A6E6-4878-BE9E-D88BB0BC6D3C}" srcOrd="0" destOrd="0" presId="urn:microsoft.com/office/officeart/2005/8/layout/hierarchy6"/>
    <dgm:cxn modelId="{14576672-4783-4DAA-848B-2E470C4576DC}" type="presParOf" srcId="{20A2DC21-0FAE-45D0-A850-CAF9494F01F0}" destId="{B07E1D34-1206-45C0-8280-8C814B6C3B2C}" srcOrd="1" destOrd="0" presId="urn:microsoft.com/office/officeart/2005/8/layout/hierarchy6"/>
    <dgm:cxn modelId="{628F319B-2019-4385-AD72-BBECCCD8DF02}" type="presParOf" srcId="{B07E1D34-1206-45C0-8280-8C814B6C3B2C}" destId="{19040C33-5A64-46F5-98E3-638B79B694E2}" srcOrd="0" destOrd="0" presId="urn:microsoft.com/office/officeart/2005/8/layout/hierarchy6"/>
    <dgm:cxn modelId="{150E5421-EAE5-4D7D-B959-6D42623050E9}" type="presParOf" srcId="{B07E1D34-1206-45C0-8280-8C814B6C3B2C}" destId="{196F2F33-60F7-496D-A3D5-3443B134D876}" srcOrd="1" destOrd="0" presId="urn:microsoft.com/office/officeart/2005/8/layout/hierarchy6"/>
    <dgm:cxn modelId="{784DEF0E-ACA4-4260-BD08-83964BCA071C}" type="presParOf" srcId="{196F2F33-60F7-496D-A3D5-3443B134D876}" destId="{57401933-6AB0-4A2C-9F99-B1180339A01E}" srcOrd="0" destOrd="0" presId="urn:microsoft.com/office/officeart/2005/8/layout/hierarchy6"/>
    <dgm:cxn modelId="{F1734289-BF21-4A18-AE66-1C659B972420}" type="presParOf" srcId="{196F2F33-60F7-496D-A3D5-3443B134D876}" destId="{1856AA48-709B-4320-817D-0709B4752ABC}" srcOrd="1" destOrd="0" presId="urn:microsoft.com/office/officeart/2005/8/layout/hierarchy6"/>
    <dgm:cxn modelId="{0DA7A8B0-3337-4229-AA49-3474163FC325}" type="presParOf" srcId="{1856AA48-709B-4320-817D-0709B4752ABC}" destId="{2561363E-B6DF-43C3-9657-D84F5F68F3DF}" srcOrd="0" destOrd="0" presId="urn:microsoft.com/office/officeart/2005/8/layout/hierarchy6"/>
    <dgm:cxn modelId="{96A0058A-75A8-4610-B29D-DBE80D45A681}" type="presParOf" srcId="{1856AA48-709B-4320-817D-0709B4752ABC}" destId="{9CCE5AD4-E055-49BB-BF79-D4C105E461FA}" srcOrd="1" destOrd="0" presId="urn:microsoft.com/office/officeart/2005/8/layout/hierarchy6"/>
    <dgm:cxn modelId="{C852FCC3-9079-4395-BCD7-A42DE70DE9E6}" type="presParOf" srcId="{9CCE5AD4-E055-49BB-BF79-D4C105E461FA}" destId="{F80E6237-ACD2-4B96-BB88-60F254DB28D7}" srcOrd="0" destOrd="0" presId="urn:microsoft.com/office/officeart/2005/8/layout/hierarchy6"/>
    <dgm:cxn modelId="{F1DC08C8-659A-40B4-820D-05B4BE86DC7B}" type="presParOf" srcId="{9CCE5AD4-E055-49BB-BF79-D4C105E461FA}" destId="{9AF9D18C-500B-4774-A4A7-C50E0F168B77}" srcOrd="1" destOrd="0" presId="urn:microsoft.com/office/officeart/2005/8/layout/hierarchy6"/>
    <dgm:cxn modelId="{A5A23B6B-DE9F-4BCC-B882-C530B0487A1D}" type="presParOf" srcId="{9AF9D18C-500B-4774-A4A7-C50E0F168B77}" destId="{8A7F99B6-95F1-4F3F-A35E-B1315FC850D7}" srcOrd="0" destOrd="0" presId="urn:microsoft.com/office/officeart/2005/8/layout/hierarchy6"/>
    <dgm:cxn modelId="{BB7E048C-8ED9-445B-8D83-F2076A52737D}" type="presParOf" srcId="{9AF9D18C-500B-4774-A4A7-C50E0F168B77}" destId="{59094DB2-54A8-4C2A-A2D5-3B5975A86935}" srcOrd="1" destOrd="0" presId="urn:microsoft.com/office/officeart/2005/8/layout/hierarchy6"/>
    <dgm:cxn modelId="{85D10A83-99E7-40DD-AB07-AE60777317C1}" type="presParOf" srcId="{20A2DC21-0FAE-45D0-A850-CAF9494F01F0}" destId="{D0A0A0D0-A6EB-4A95-ADC7-B4351C3367E9}" srcOrd="2" destOrd="0" presId="urn:microsoft.com/office/officeart/2005/8/layout/hierarchy6"/>
    <dgm:cxn modelId="{79997F00-7868-4F57-A8BB-E2B3E8EEDCF8}" type="presParOf" srcId="{20A2DC21-0FAE-45D0-A850-CAF9494F01F0}" destId="{B2551B00-0028-4AFA-8FF8-CFBC9C58CFDD}" srcOrd="3" destOrd="0" presId="urn:microsoft.com/office/officeart/2005/8/layout/hierarchy6"/>
    <dgm:cxn modelId="{EC8AACE6-9128-4728-816D-731380F24F67}" type="presParOf" srcId="{B2551B00-0028-4AFA-8FF8-CFBC9C58CFDD}" destId="{EA39EBCD-332E-4E9C-845B-C97CFB1D1543}" srcOrd="0" destOrd="0" presId="urn:microsoft.com/office/officeart/2005/8/layout/hierarchy6"/>
    <dgm:cxn modelId="{594B0EC8-7990-4FD7-B7A4-21F7B4ED644C}" type="presParOf" srcId="{B2551B00-0028-4AFA-8FF8-CFBC9C58CFDD}" destId="{6042F643-A51B-4F5F-A6BE-1BBA5F95B55F}" srcOrd="1" destOrd="0" presId="urn:microsoft.com/office/officeart/2005/8/layout/hierarchy6"/>
    <dgm:cxn modelId="{EE4F47AD-C892-4CEA-B3AC-DA15BDC92A48}" type="presParOf" srcId="{6042F643-A51B-4F5F-A6BE-1BBA5F95B55F}" destId="{55D6962E-9342-426D-9F29-D2E3156C9F65}" srcOrd="0" destOrd="0" presId="urn:microsoft.com/office/officeart/2005/8/layout/hierarchy6"/>
    <dgm:cxn modelId="{B7F2A708-861B-4F2C-B661-18BA1E16B5A8}" type="presParOf" srcId="{6042F643-A51B-4F5F-A6BE-1BBA5F95B55F}" destId="{CABE24C6-85EF-4E88-BE98-9D1644AACF7D}" srcOrd="1" destOrd="0" presId="urn:microsoft.com/office/officeart/2005/8/layout/hierarchy6"/>
    <dgm:cxn modelId="{24876288-D935-431D-9A6A-25736F8A8E8F}" type="presParOf" srcId="{CABE24C6-85EF-4E88-BE98-9D1644AACF7D}" destId="{41175611-DA13-47E2-9986-7073C539764E}" srcOrd="0" destOrd="0" presId="urn:microsoft.com/office/officeart/2005/8/layout/hierarchy6"/>
    <dgm:cxn modelId="{122E4A63-DB2D-4260-B915-166AE2240420}" type="presParOf" srcId="{CABE24C6-85EF-4E88-BE98-9D1644AACF7D}" destId="{545449D4-3476-420F-8AF3-506E13F0172A}" srcOrd="1" destOrd="0" presId="urn:microsoft.com/office/officeart/2005/8/layout/hierarchy6"/>
    <dgm:cxn modelId="{38B78CAD-56A6-4DCB-BC49-3DBDB0484F8E}" type="presParOf" srcId="{545449D4-3476-420F-8AF3-506E13F0172A}" destId="{02A1ABE8-F190-4FEB-B219-44D205E4BDB3}" srcOrd="0" destOrd="0" presId="urn:microsoft.com/office/officeart/2005/8/layout/hierarchy6"/>
    <dgm:cxn modelId="{8E268F86-F36C-4272-9384-500A17C08754}" type="presParOf" srcId="{545449D4-3476-420F-8AF3-506E13F0172A}" destId="{FC8ADC6C-F8F6-4552-9EA6-6B0E012AC980}" srcOrd="1" destOrd="0" presId="urn:microsoft.com/office/officeart/2005/8/layout/hierarchy6"/>
    <dgm:cxn modelId="{CF67D4A1-3DF5-4167-9C58-03A72717F702}" type="presParOf" srcId="{FC8ADC6C-F8F6-4552-9EA6-6B0E012AC980}" destId="{43778648-C3A5-4CA9-A6E5-4AAD678062D5}" srcOrd="0" destOrd="0" presId="urn:microsoft.com/office/officeart/2005/8/layout/hierarchy6"/>
    <dgm:cxn modelId="{8AC786D8-8691-44B5-921C-B52E753D00A3}" type="presParOf" srcId="{FC8ADC6C-F8F6-4552-9EA6-6B0E012AC980}" destId="{6117E746-8E08-45F8-8166-D3CD26497466}" srcOrd="1" destOrd="0" presId="urn:microsoft.com/office/officeart/2005/8/layout/hierarchy6"/>
    <dgm:cxn modelId="{D2436EA1-5418-401E-9D10-FF29B1363669}" type="presParOf" srcId="{20A2DC21-0FAE-45D0-A850-CAF9494F01F0}" destId="{AAB1FAAC-CE4E-4231-B02E-DFD72F318186}" srcOrd="4" destOrd="0" presId="urn:microsoft.com/office/officeart/2005/8/layout/hierarchy6"/>
    <dgm:cxn modelId="{63D5BC0A-C947-4801-9F20-5A05EA86567B}" type="presParOf" srcId="{20A2DC21-0FAE-45D0-A850-CAF9494F01F0}" destId="{2410EF64-2D5C-4CEE-A220-3F8A7E4B6FC3}" srcOrd="5" destOrd="0" presId="urn:microsoft.com/office/officeart/2005/8/layout/hierarchy6"/>
    <dgm:cxn modelId="{AA66FE1E-DF5D-4265-8E05-CB82D1735259}" type="presParOf" srcId="{2410EF64-2D5C-4CEE-A220-3F8A7E4B6FC3}" destId="{96BFCCBE-9F63-4EB6-8F68-0A4A08FB109C}" srcOrd="0" destOrd="0" presId="urn:microsoft.com/office/officeart/2005/8/layout/hierarchy6"/>
    <dgm:cxn modelId="{CEE4320A-2CF7-4770-BAB3-4717CCAEEECA}" type="presParOf" srcId="{2410EF64-2D5C-4CEE-A220-3F8A7E4B6FC3}" destId="{E75BEC77-A5EE-4BED-9CA2-0EACE9B22819}" srcOrd="1" destOrd="0" presId="urn:microsoft.com/office/officeart/2005/8/layout/hierarchy6"/>
    <dgm:cxn modelId="{5CC5C249-FF98-4E05-BAA8-6A491D017190}" type="presParOf" srcId="{E75BEC77-A5EE-4BED-9CA2-0EACE9B22819}" destId="{207C4093-8B2F-4B89-975C-E4E118C527B9}" srcOrd="0" destOrd="0" presId="urn:microsoft.com/office/officeart/2005/8/layout/hierarchy6"/>
    <dgm:cxn modelId="{787E5E1F-DD7C-4470-BB9E-0A965F4607B4}" type="presParOf" srcId="{E75BEC77-A5EE-4BED-9CA2-0EACE9B22819}" destId="{DDE74435-DE65-4DA2-A864-FC3841B86576}" srcOrd="1" destOrd="0" presId="urn:microsoft.com/office/officeart/2005/8/layout/hierarchy6"/>
    <dgm:cxn modelId="{7ACA7FC5-FC6E-42D6-8B1A-4385F2D0E3DF}" type="presParOf" srcId="{DDE74435-DE65-4DA2-A864-FC3841B86576}" destId="{0EE8BC20-7F1B-4A21-AD07-6F07ADE567AD}" srcOrd="0" destOrd="0" presId="urn:microsoft.com/office/officeart/2005/8/layout/hierarchy6"/>
    <dgm:cxn modelId="{9C5B13F3-BC86-4EEE-AC28-7D945087A890}" type="presParOf" srcId="{DDE74435-DE65-4DA2-A864-FC3841B86576}" destId="{DD485CE0-A64D-44F2-A410-713BBC29B938}" srcOrd="1" destOrd="0" presId="urn:microsoft.com/office/officeart/2005/8/layout/hierarchy6"/>
    <dgm:cxn modelId="{A65C2C60-10BA-4EFB-A058-0BF5F89CFE37}" type="presParOf" srcId="{DD485CE0-A64D-44F2-A410-713BBC29B938}" destId="{EC7A73BF-3966-4C60-93F4-8D8F0534275C}" srcOrd="0" destOrd="0" presId="urn:microsoft.com/office/officeart/2005/8/layout/hierarchy6"/>
    <dgm:cxn modelId="{166BC332-8E9D-4DBD-ADBD-668B594811D5}" type="presParOf" srcId="{DD485CE0-A64D-44F2-A410-713BBC29B938}" destId="{A6D2CCF6-4FF9-4433-8004-DEBD039EB447}" srcOrd="1" destOrd="0" presId="urn:microsoft.com/office/officeart/2005/8/layout/hierarchy6"/>
    <dgm:cxn modelId="{79CB8366-F563-4E43-B224-A0C8288E25C9}" type="presParOf" srcId="{A6D2CCF6-4FF9-4433-8004-DEBD039EB447}" destId="{84DBA493-7899-486D-A002-A4BCC9F227E5}" srcOrd="0" destOrd="0" presId="urn:microsoft.com/office/officeart/2005/8/layout/hierarchy6"/>
    <dgm:cxn modelId="{6450EAE7-ED6F-4BE3-9FB7-FA2DC1A0D3DC}" type="presParOf" srcId="{A6D2CCF6-4FF9-4433-8004-DEBD039EB447}" destId="{97E94D48-0489-4AA0-A777-6ECAD25E3274}" srcOrd="1" destOrd="0" presId="urn:microsoft.com/office/officeart/2005/8/layout/hierarchy6"/>
    <dgm:cxn modelId="{91C18A55-016E-4BED-BCFC-E4615119E9B5}" type="presParOf" srcId="{20A2DC21-0FAE-45D0-A850-CAF9494F01F0}" destId="{2C79E47F-9FDD-42A7-BA06-34FC90A0B86C}" srcOrd="6" destOrd="0" presId="urn:microsoft.com/office/officeart/2005/8/layout/hierarchy6"/>
    <dgm:cxn modelId="{4B43DF5E-5F6B-43AE-B2AA-490FCFA8CDE1}" type="presParOf" srcId="{20A2DC21-0FAE-45D0-A850-CAF9494F01F0}" destId="{23D37C06-BA69-4BDC-85C9-D07F4B59F3E9}" srcOrd="7" destOrd="0" presId="urn:microsoft.com/office/officeart/2005/8/layout/hierarchy6"/>
    <dgm:cxn modelId="{F434156A-A93F-4667-ACDF-42B9B6E3CD92}" type="presParOf" srcId="{23D37C06-BA69-4BDC-85C9-D07F4B59F3E9}" destId="{63B1D09C-F891-4A04-8B6E-ED7BDF108F59}" srcOrd="0" destOrd="0" presId="urn:microsoft.com/office/officeart/2005/8/layout/hierarchy6"/>
    <dgm:cxn modelId="{15837650-F306-4552-9BE6-367D51DE5955}" type="presParOf" srcId="{23D37C06-BA69-4BDC-85C9-D07F4B59F3E9}" destId="{D4F2323B-3A9B-45C2-8B29-71AD1D4D27D6}" srcOrd="1" destOrd="0" presId="urn:microsoft.com/office/officeart/2005/8/layout/hierarchy6"/>
    <dgm:cxn modelId="{99C98A0E-FFAB-4017-817C-E104FB5BC281}" type="presParOf" srcId="{D4F2323B-3A9B-45C2-8B29-71AD1D4D27D6}" destId="{F85053B0-60F0-4E0A-987E-2B4491FB48FA}" srcOrd="0" destOrd="0" presId="urn:microsoft.com/office/officeart/2005/8/layout/hierarchy6"/>
    <dgm:cxn modelId="{7599D60E-EA2A-4891-90C5-D990EFA99634}" type="presParOf" srcId="{D4F2323B-3A9B-45C2-8B29-71AD1D4D27D6}" destId="{7CFF0F92-1427-4509-A619-4D9A82DCD202}" srcOrd="1" destOrd="0" presId="urn:microsoft.com/office/officeart/2005/8/layout/hierarchy6"/>
    <dgm:cxn modelId="{6B724753-C736-492B-9B55-4742F478B80F}" type="presParOf" srcId="{7CFF0F92-1427-4509-A619-4D9A82DCD202}" destId="{3C821B34-7673-40A3-862F-2F5DD395B1E6}" srcOrd="0" destOrd="0" presId="urn:microsoft.com/office/officeart/2005/8/layout/hierarchy6"/>
    <dgm:cxn modelId="{D8D526B9-E993-49C9-B313-6C3D425310F9}" type="presParOf" srcId="{7CFF0F92-1427-4509-A619-4D9A82DCD202}" destId="{0A9FD2FB-851B-4D86-9F07-22B2E15210D8}" srcOrd="1" destOrd="0" presId="urn:microsoft.com/office/officeart/2005/8/layout/hierarchy6"/>
    <dgm:cxn modelId="{27CC3266-20AA-4D81-A542-6D6E0B83EFEE}" type="presParOf" srcId="{0A9FD2FB-851B-4D86-9F07-22B2E15210D8}" destId="{F8C03890-846B-452D-8F95-29BCDB79DB89}" srcOrd="0" destOrd="0" presId="urn:microsoft.com/office/officeart/2005/8/layout/hierarchy6"/>
    <dgm:cxn modelId="{3018729E-6700-4FC7-8F6D-A39E52870A08}" type="presParOf" srcId="{0A9FD2FB-851B-4D86-9F07-22B2E15210D8}" destId="{037269FD-B18A-48F1-93E0-F813BC3ED184}" srcOrd="1" destOrd="0" presId="urn:microsoft.com/office/officeart/2005/8/layout/hierarchy6"/>
    <dgm:cxn modelId="{63B34B17-B494-4029-9D92-C73D9D5839A2}" type="presParOf" srcId="{037269FD-B18A-48F1-93E0-F813BC3ED184}" destId="{3AB2CFB6-C869-4531-A483-8D6A9F4DDC17}" srcOrd="0" destOrd="0" presId="urn:microsoft.com/office/officeart/2005/8/layout/hierarchy6"/>
    <dgm:cxn modelId="{E07FF591-E866-49DA-9AD1-53641507872E}" type="presParOf" srcId="{037269FD-B18A-48F1-93E0-F813BC3ED184}" destId="{DDFF57F8-074F-4848-BADD-DE366C48C47A}" srcOrd="1" destOrd="0" presId="urn:microsoft.com/office/officeart/2005/8/layout/hierarchy6"/>
    <dgm:cxn modelId="{B118AD73-5343-42DF-8D5D-C9FD006028F7}" type="presParOf" srcId="{D4F2323B-3A9B-45C2-8B29-71AD1D4D27D6}" destId="{94EECCE3-B652-4139-8D76-FE4A1F9AE0EB}" srcOrd="2" destOrd="0" presId="urn:microsoft.com/office/officeart/2005/8/layout/hierarchy6"/>
    <dgm:cxn modelId="{E2347F50-982D-4940-BEDC-D06CDABEF5B1}" type="presParOf" srcId="{D4F2323B-3A9B-45C2-8B29-71AD1D4D27D6}" destId="{2DB2FB35-DC25-4A13-A898-D43DE8912662}" srcOrd="3" destOrd="0" presId="urn:microsoft.com/office/officeart/2005/8/layout/hierarchy6"/>
    <dgm:cxn modelId="{83756E8E-4ACB-41B9-9BE7-DEB8274C59C9}" type="presParOf" srcId="{2DB2FB35-DC25-4A13-A898-D43DE8912662}" destId="{056B79B5-F6A3-4E95-AA14-5578566FE17C}" srcOrd="0" destOrd="0" presId="urn:microsoft.com/office/officeart/2005/8/layout/hierarchy6"/>
    <dgm:cxn modelId="{39535D7F-9ABE-445B-B1EA-D7E1FA32B26D}" type="presParOf" srcId="{2DB2FB35-DC25-4A13-A898-D43DE8912662}" destId="{F0CA3A30-60A1-418F-AADE-F70506B9F841}" srcOrd="1" destOrd="0" presId="urn:microsoft.com/office/officeart/2005/8/layout/hierarchy6"/>
    <dgm:cxn modelId="{14BD5423-52A2-44BD-B77C-E9885C40FAF5}" type="presParOf" srcId="{F0CA3A30-60A1-418F-AADE-F70506B9F841}" destId="{91987093-E68D-4806-885D-D0ECAA7AFA5E}" srcOrd="0" destOrd="0" presId="urn:microsoft.com/office/officeart/2005/8/layout/hierarchy6"/>
    <dgm:cxn modelId="{8AFE652C-4CBF-453C-BC67-906C0A6BFDCA}" type="presParOf" srcId="{F0CA3A30-60A1-418F-AADE-F70506B9F841}" destId="{430EA645-98CB-4FC7-A4F8-08F261F43C80}" srcOrd="1" destOrd="0" presId="urn:microsoft.com/office/officeart/2005/8/layout/hierarchy6"/>
    <dgm:cxn modelId="{DEA8F5FA-807D-4B2F-BF75-1D4CFF5AE8CB}" type="presParOf" srcId="{430EA645-98CB-4FC7-A4F8-08F261F43C80}" destId="{1EED68CF-ED49-4C97-974E-A4CA9DCAC8D6}" srcOrd="0" destOrd="0" presId="urn:microsoft.com/office/officeart/2005/8/layout/hierarchy6"/>
    <dgm:cxn modelId="{B0D98E9A-E332-4DFF-9258-5796458B64C4}" type="presParOf" srcId="{430EA645-98CB-4FC7-A4F8-08F261F43C80}" destId="{E386BC44-6BD9-4F6B-B300-ABE461C22A8D}" srcOrd="1" destOrd="0" presId="urn:microsoft.com/office/officeart/2005/8/layout/hierarchy6"/>
    <dgm:cxn modelId="{79F6285B-4E90-4492-B67C-54FD28887B32}" type="presParOf" srcId="{20A2DC21-0FAE-45D0-A850-CAF9494F01F0}" destId="{47A2DAD9-A30B-4C2A-BAFE-6BEE093BB05B}" srcOrd="8" destOrd="0" presId="urn:microsoft.com/office/officeart/2005/8/layout/hierarchy6"/>
    <dgm:cxn modelId="{93AA2CE8-A0F4-4ABF-9B2C-0E7F2031E60C}" type="presParOf" srcId="{20A2DC21-0FAE-45D0-A850-CAF9494F01F0}" destId="{4AE9564B-8388-4D6C-831A-6D65EA7F6652}" srcOrd="9" destOrd="0" presId="urn:microsoft.com/office/officeart/2005/8/layout/hierarchy6"/>
    <dgm:cxn modelId="{66F88261-BE58-42BF-8EDD-6E439F3A3FEC}" type="presParOf" srcId="{4AE9564B-8388-4D6C-831A-6D65EA7F6652}" destId="{E697D0E2-5D8E-4207-B3ED-DF7286FB1F01}" srcOrd="0" destOrd="0" presId="urn:microsoft.com/office/officeart/2005/8/layout/hierarchy6"/>
    <dgm:cxn modelId="{22BC4700-EA05-40C2-AD74-9F1299B78EC4}" type="presParOf" srcId="{4AE9564B-8388-4D6C-831A-6D65EA7F6652}" destId="{3CF3D392-ADE7-4584-8E79-6F902664B25F}" srcOrd="1" destOrd="0" presId="urn:microsoft.com/office/officeart/2005/8/layout/hierarchy6"/>
    <dgm:cxn modelId="{31E1E6CB-FC0C-4660-9D20-6532F3A75B70}" type="presParOf" srcId="{3CF3D392-ADE7-4584-8E79-6F902664B25F}" destId="{230C8C18-0839-4A18-A64A-4BD5E031E987}" srcOrd="0" destOrd="0" presId="urn:microsoft.com/office/officeart/2005/8/layout/hierarchy6"/>
    <dgm:cxn modelId="{1037E33D-BE29-433A-874E-7592E3253BE6}" type="presParOf" srcId="{3CF3D392-ADE7-4584-8E79-6F902664B25F}" destId="{57133674-F8E7-4692-ACC0-29BD59378DF6}" srcOrd="1" destOrd="0" presId="urn:microsoft.com/office/officeart/2005/8/layout/hierarchy6"/>
    <dgm:cxn modelId="{0CA4CCA0-BBC6-4310-B93C-BEC8192DA6F8}" type="presParOf" srcId="{57133674-F8E7-4692-ACC0-29BD59378DF6}" destId="{02C3CC05-6339-4E98-97EC-B69AC0AA47D6}" srcOrd="0" destOrd="0" presId="urn:microsoft.com/office/officeart/2005/8/layout/hierarchy6"/>
    <dgm:cxn modelId="{6B79CCEB-38A2-4C2C-9F85-EA133980B01B}" type="presParOf" srcId="{57133674-F8E7-4692-ACC0-29BD59378DF6}" destId="{C475725D-95C2-4B3C-B113-EFCBDFDAD261}" srcOrd="1" destOrd="0" presId="urn:microsoft.com/office/officeart/2005/8/layout/hierarchy6"/>
    <dgm:cxn modelId="{29F9CAD6-28B5-444A-B167-2739532B22EF}" type="presParOf" srcId="{C475725D-95C2-4B3C-B113-EFCBDFDAD261}" destId="{2136D181-D269-4403-970C-3AC1F1339727}" srcOrd="0" destOrd="0" presId="urn:microsoft.com/office/officeart/2005/8/layout/hierarchy6"/>
    <dgm:cxn modelId="{85436532-639B-4D8F-A238-80DD1EC5DF43}" type="presParOf" srcId="{C475725D-95C2-4B3C-B113-EFCBDFDAD261}" destId="{C88D73F2-F826-4FFC-8EBD-4657BD87F456}" srcOrd="1" destOrd="0" presId="urn:microsoft.com/office/officeart/2005/8/layout/hierarchy6"/>
    <dgm:cxn modelId="{1FF20281-EC9B-4511-B427-A0898A95992A}" type="presParOf" srcId="{C88D73F2-F826-4FFC-8EBD-4657BD87F456}" destId="{C0E03226-2CBC-4965-BB82-A8B0768DBA2D}" srcOrd="0" destOrd="0" presId="urn:microsoft.com/office/officeart/2005/8/layout/hierarchy6"/>
    <dgm:cxn modelId="{27B45B0F-22A2-4B12-86D5-110B3DA6B616}" type="presParOf" srcId="{C88D73F2-F826-4FFC-8EBD-4657BD87F456}" destId="{BE1C3317-998B-4C6E-B781-21DD75C1D86A}" srcOrd="1" destOrd="0" presId="urn:microsoft.com/office/officeart/2005/8/layout/hierarchy6"/>
    <dgm:cxn modelId="{4F9A7F11-595C-4788-BFBD-EB490DDF680F}" type="presParOf" srcId="{C475725D-95C2-4B3C-B113-EFCBDFDAD261}" destId="{986C0029-08B7-411D-AD97-A628C7E54DD9}" srcOrd="2" destOrd="0" presId="urn:microsoft.com/office/officeart/2005/8/layout/hierarchy6"/>
    <dgm:cxn modelId="{2A8BD0EF-8E05-4130-BF4A-3E551FA7FFBA}" type="presParOf" srcId="{C475725D-95C2-4B3C-B113-EFCBDFDAD261}" destId="{8D919C4C-4B2D-45F8-8918-49F3AD3D1A6E}" srcOrd="3" destOrd="0" presId="urn:microsoft.com/office/officeart/2005/8/layout/hierarchy6"/>
    <dgm:cxn modelId="{123737FC-D606-453B-9EF6-F15B72034915}" type="presParOf" srcId="{8D919C4C-4B2D-45F8-8918-49F3AD3D1A6E}" destId="{35C35E92-11C0-4125-836E-936C045B7E71}" srcOrd="0" destOrd="0" presId="urn:microsoft.com/office/officeart/2005/8/layout/hierarchy6"/>
    <dgm:cxn modelId="{B06328AB-9CBC-405F-859A-60FA68C4A5E8}" type="presParOf" srcId="{8D919C4C-4B2D-45F8-8918-49F3AD3D1A6E}" destId="{8518368C-69C3-4D45-9B94-B0CC867D9EFF}" srcOrd="1" destOrd="0" presId="urn:microsoft.com/office/officeart/2005/8/layout/hierarchy6"/>
    <dgm:cxn modelId="{C4225F89-72C8-45F8-BCA6-F527BCE40393}" type="presParOf" srcId="{C475725D-95C2-4B3C-B113-EFCBDFDAD261}" destId="{AC772B3F-BF5A-454E-8B7C-283CD7F59493}" srcOrd="4" destOrd="0" presId="urn:microsoft.com/office/officeart/2005/8/layout/hierarchy6"/>
    <dgm:cxn modelId="{9E2AF631-C44F-43A8-B081-2F37220B1AA2}" type="presParOf" srcId="{C475725D-95C2-4B3C-B113-EFCBDFDAD261}" destId="{5FED08D8-252E-4E02-9CBD-0850B7C221E4}" srcOrd="5" destOrd="0" presId="urn:microsoft.com/office/officeart/2005/8/layout/hierarchy6"/>
    <dgm:cxn modelId="{B68495D0-F13F-4672-B86A-309BF13A8148}" type="presParOf" srcId="{5FED08D8-252E-4E02-9CBD-0850B7C221E4}" destId="{7EBA9300-B537-40A7-8F48-ACD7C77FD3E9}" srcOrd="0" destOrd="0" presId="urn:microsoft.com/office/officeart/2005/8/layout/hierarchy6"/>
    <dgm:cxn modelId="{0C6049FC-BD1F-4F18-AF02-6B528B45DCDF}" type="presParOf" srcId="{5FED08D8-252E-4E02-9CBD-0850B7C221E4}" destId="{E1A4C3EB-ABFF-448A-80ED-AF8DE31609D7}" srcOrd="1" destOrd="0" presId="urn:microsoft.com/office/officeart/2005/8/layout/hierarchy6"/>
    <dgm:cxn modelId="{37760DAC-BC8B-4798-8422-25ABD5E16024}" type="presParOf" srcId="{C475725D-95C2-4B3C-B113-EFCBDFDAD261}" destId="{508D65C7-F2F0-491F-8FBF-0BD8A1FC3432}" srcOrd="6" destOrd="0" presId="urn:microsoft.com/office/officeart/2005/8/layout/hierarchy6"/>
    <dgm:cxn modelId="{613AB1AB-459A-405E-ADA6-4DCAE16A7913}" type="presParOf" srcId="{C475725D-95C2-4B3C-B113-EFCBDFDAD261}" destId="{61C3D234-E89C-4CE9-975E-F1FCB074A721}" srcOrd="7" destOrd="0" presId="urn:microsoft.com/office/officeart/2005/8/layout/hierarchy6"/>
    <dgm:cxn modelId="{E06A9E34-1CA9-47C1-865E-4C0DD6E134A1}" type="presParOf" srcId="{61C3D234-E89C-4CE9-975E-F1FCB074A721}" destId="{B13D2792-71D3-435B-B29A-5DE40B0AF0B0}" srcOrd="0" destOrd="0" presId="urn:microsoft.com/office/officeart/2005/8/layout/hierarchy6"/>
    <dgm:cxn modelId="{80E914BA-C07E-4484-B0B0-20A63E99C8B1}" type="presParOf" srcId="{61C3D234-E89C-4CE9-975E-F1FCB074A721}" destId="{C535F35F-0F91-4DB8-B9CE-8FAFDA8599A6}" srcOrd="1" destOrd="0" presId="urn:microsoft.com/office/officeart/2005/8/layout/hierarchy6"/>
    <dgm:cxn modelId="{96ACE42F-A617-4425-80B0-6377BE7A058D}" type="presParOf" srcId="{2346B279-E10E-4550-A716-E47E7F463A8C}" destId="{551F805F-6EB8-4EF1-84D6-82963E24D47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E33949-E4B1-4310-9D98-C6C2E8AC99D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AEE538-ED86-443A-B08D-562EE688A875}">
      <dgm:prSet phldrT="[Text]"/>
      <dgm:spPr/>
      <dgm:t>
        <a:bodyPr/>
        <a:lstStyle/>
        <a:p>
          <a:r>
            <a:rPr lang="en-US" dirty="0" smtClean="0"/>
            <a:t>Bluff Lake benefit</a:t>
          </a:r>
          <a:endParaRPr lang="en-US" dirty="0"/>
        </a:p>
      </dgm:t>
    </dgm:pt>
    <dgm:pt modelId="{10568370-1C7E-4E57-982E-42ABBDA6D4C3}" type="parTrans" cxnId="{6DE2EB9F-B2C0-4C67-BD5C-BFCE8364C889}">
      <dgm:prSet/>
      <dgm:spPr/>
      <dgm:t>
        <a:bodyPr/>
        <a:lstStyle/>
        <a:p>
          <a:endParaRPr lang="en-US"/>
        </a:p>
      </dgm:t>
    </dgm:pt>
    <dgm:pt modelId="{B7FB19D0-BA03-4EE6-87F0-BF67715CA23E}" type="sibTrans" cxnId="{6DE2EB9F-B2C0-4C67-BD5C-BFCE8364C889}">
      <dgm:prSet/>
      <dgm:spPr/>
      <dgm:t>
        <a:bodyPr/>
        <a:lstStyle/>
        <a:p>
          <a:endParaRPr lang="en-US"/>
        </a:p>
      </dgm:t>
    </dgm:pt>
    <dgm:pt modelId="{D2504D34-B5DE-49C4-AB5F-B020CE45B1B6}">
      <dgm:prSet phldrT="[Text]"/>
      <dgm:spPr/>
      <dgm:t>
        <a:bodyPr/>
        <a:lstStyle/>
        <a:p>
          <a:r>
            <a:rPr lang="en-US" dirty="0" smtClean="0"/>
            <a:t>Sub-Goal A.2 – </a:t>
          </a:r>
          <a:r>
            <a:rPr lang="en-US" dirty="0" err="1" smtClean="0"/>
            <a:t>Waterbirds</a:t>
          </a:r>
          <a:endParaRPr lang="en-US" dirty="0"/>
        </a:p>
      </dgm:t>
    </dgm:pt>
    <dgm:pt modelId="{FF0B665B-E14D-4CC5-B00D-1789C7A42785}" type="parTrans" cxnId="{068C537C-A6B5-4B0D-8738-0A60FB3AD948}">
      <dgm:prSet/>
      <dgm:spPr/>
      <dgm:t>
        <a:bodyPr/>
        <a:lstStyle/>
        <a:p>
          <a:endParaRPr lang="en-US"/>
        </a:p>
      </dgm:t>
    </dgm:pt>
    <dgm:pt modelId="{790EA487-D1D8-496C-A15C-D69FBDF3334D}" type="sibTrans" cxnId="{068C537C-A6B5-4B0D-8738-0A60FB3AD948}">
      <dgm:prSet/>
      <dgm:spPr/>
      <dgm:t>
        <a:bodyPr/>
        <a:lstStyle/>
        <a:p>
          <a:endParaRPr lang="en-US"/>
        </a:p>
      </dgm:t>
    </dgm:pt>
    <dgm:pt modelId="{FA772AA6-7016-4B09-9CC4-D302815A833C}">
      <dgm:prSet phldrT="[Text]"/>
      <dgm:spPr/>
      <dgm:t>
        <a:bodyPr/>
        <a:lstStyle/>
        <a:p>
          <a:r>
            <a:rPr lang="en-US" dirty="0" smtClean="0"/>
            <a:t>Sub-Goal A.4 - Threatened and Endangered Species</a:t>
          </a:r>
          <a:endParaRPr lang="en-US" dirty="0"/>
        </a:p>
      </dgm:t>
    </dgm:pt>
    <dgm:pt modelId="{2E405841-4332-4925-9A44-C6B8264DAD34}" type="parTrans" cxnId="{4F58B935-77BB-4E5A-BC6A-5E219FC9C219}">
      <dgm:prSet/>
      <dgm:spPr/>
      <dgm:t>
        <a:bodyPr/>
        <a:lstStyle/>
        <a:p>
          <a:endParaRPr lang="en-US"/>
        </a:p>
      </dgm:t>
    </dgm:pt>
    <dgm:pt modelId="{9E454426-9699-485F-854B-CA818AC182D6}" type="sibTrans" cxnId="{4F58B935-77BB-4E5A-BC6A-5E219FC9C219}">
      <dgm:prSet/>
      <dgm:spPr/>
      <dgm:t>
        <a:bodyPr/>
        <a:lstStyle/>
        <a:p>
          <a:endParaRPr lang="en-US"/>
        </a:p>
      </dgm:t>
    </dgm:pt>
    <dgm:pt modelId="{B9510E3D-D7E0-4D3A-83CC-FF9F1C5AF066}">
      <dgm:prSet phldrT="[Text]"/>
      <dgm:spPr/>
      <dgm:t>
        <a:bodyPr/>
        <a:lstStyle/>
        <a:p>
          <a:r>
            <a:rPr lang="en-US" dirty="0" smtClean="0"/>
            <a:t>Strategy A.2.3.1: Provide seasonal drawdowns of approximately 600 acres of Bluff Lake to ensure mudflats and shallow water habitats and increase foraging opportunities.</a:t>
          </a:r>
          <a:endParaRPr lang="en-US" dirty="0"/>
        </a:p>
      </dgm:t>
    </dgm:pt>
    <dgm:pt modelId="{F22039A4-7952-46B1-B69C-CA4E86CB4FBC}" type="parTrans" cxnId="{8D257819-F514-4553-AF31-998E001A0F3A}">
      <dgm:prSet/>
      <dgm:spPr/>
      <dgm:t>
        <a:bodyPr/>
        <a:lstStyle/>
        <a:p>
          <a:endParaRPr lang="en-US"/>
        </a:p>
      </dgm:t>
    </dgm:pt>
    <dgm:pt modelId="{ACDC10A4-C214-4C44-B41B-135B9D17E7C1}" type="sibTrans" cxnId="{8D257819-F514-4553-AF31-998E001A0F3A}">
      <dgm:prSet/>
      <dgm:spPr/>
      <dgm:t>
        <a:bodyPr/>
        <a:lstStyle/>
        <a:p>
          <a:endParaRPr lang="en-US"/>
        </a:p>
      </dgm:t>
    </dgm:pt>
    <dgm:pt modelId="{1E8F923F-9E80-4788-8CFA-FB2FE10CEB6F}">
      <dgm:prSet phldrT="[Text]"/>
      <dgm:spPr/>
      <dgm:t>
        <a:bodyPr/>
        <a:lstStyle/>
        <a:p>
          <a:r>
            <a:rPr lang="en-US" dirty="0" smtClean="0"/>
            <a:t>Objective A.7.2: Maintain a balanced native fisheries population in lakes by managing size distribution, ratio of predator to prey, mortality rates, and other key parameters.</a:t>
          </a:r>
          <a:endParaRPr lang="en-US" dirty="0"/>
        </a:p>
      </dgm:t>
    </dgm:pt>
    <dgm:pt modelId="{F2AC270D-75B3-4635-932D-C901CF71AEC2}" type="parTrans" cxnId="{39540464-C322-4AB4-B31F-C05C2C84E21B}">
      <dgm:prSet/>
      <dgm:spPr/>
      <dgm:t>
        <a:bodyPr/>
        <a:lstStyle/>
        <a:p>
          <a:endParaRPr lang="en-US"/>
        </a:p>
      </dgm:t>
    </dgm:pt>
    <dgm:pt modelId="{70D1A3A8-7839-4AB7-999F-40E13A6DF360}" type="sibTrans" cxnId="{39540464-C322-4AB4-B31F-C05C2C84E21B}">
      <dgm:prSet/>
      <dgm:spPr/>
      <dgm:t>
        <a:bodyPr/>
        <a:lstStyle/>
        <a:p>
          <a:endParaRPr lang="en-US"/>
        </a:p>
      </dgm:t>
    </dgm:pt>
    <dgm:pt modelId="{8849E525-CA53-41B4-9DEE-BF7257A423A2}">
      <dgm:prSet phldrT="[Text]"/>
      <dgm:spPr/>
      <dgm:t>
        <a:bodyPr/>
        <a:lstStyle/>
        <a:p>
          <a:r>
            <a:rPr lang="en-US" dirty="0" smtClean="0"/>
            <a:t>Strategy A.7.3.1: Weekly release at least an estimated 400 cubic feet per second of water for at least one, 8-hour period</a:t>
          </a:r>
          <a:endParaRPr lang="en-US" dirty="0"/>
        </a:p>
      </dgm:t>
    </dgm:pt>
    <dgm:pt modelId="{F3A29FC4-D1FE-4415-8CDD-A1C3DE1850B1}" type="parTrans" cxnId="{858BDA14-7BAA-48ED-A7AB-3841075B8241}">
      <dgm:prSet/>
      <dgm:spPr/>
      <dgm:t>
        <a:bodyPr/>
        <a:lstStyle/>
        <a:p>
          <a:endParaRPr lang="en-US"/>
        </a:p>
      </dgm:t>
    </dgm:pt>
    <dgm:pt modelId="{15DA2606-8DF5-498D-8833-426D4ECF1508}" type="sibTrans" cxnId="{858BDA14-7BAA-48ED-A7AB-3841075B8241}">
      <dgm:prSet/>
      <dgm:spPr/>
      <dgm:t>
        <a:bodyPr/>
        <a:lstStyle/>
        <a:p>
          <a:endParaRPr lang="en-US"/>
        </a:p>
      </dgm:t>
    </dgm:pt>
    <dgm:pt modelId="{D2FCBF22-5150-49D6-BBE2-F891F266BF47}">
      <dgm:prSet phldrT="[Text]"/>
      <dgm:spPr/>
      <dgm:t>
        <a:bodyPr/>
        <a:lstStyle/>
        <a:p>
          <a:r>
            <a:rPr lang="en-US" smtClean="0"/>
            <a:t>Sub-Goal D.2 - Fishing</a:t>
          </a:r>
          <a:endParaRPr lang="en-US" dirty="0"/>
        </a:p>
      </dgm:t>
    </dgm:pt>
    <dgm:pt modelId="{9852A6D9-B11F-4B59-A8D4-E3ECC5FD3787}" type="parTrans" cxnId="{323E08C9-28C0-4D59-9D36-3AEBA548A71E}">
      <dgm:prSet/>
      <dgm:spPr/>
      <dgm:t>
        <a:bodyPr/>
        <a:lstStyle/>
        <a:p>
          <a:endParaRPr lang="en-US"/>
        </a:p>
      </dgm:t>
    </dgm:pt>
    <dgm:pt modelId="{2D80BD48-7ABC-4370-820D-B99B35DF2A6F}" type="sibTrans" cxnId="{323E08C9-28C0-4D59-9D36-3AEBA548A71E}">
      <dgm:prSet/>
      <dgm:spPr/>
      <dgm:t>
        <a:bodyPr/>
        <a:lstStyle/>
        <a:p>
          <a:endParaRPr lang="en-US"/>
        </a:p>
      </dgm:t>
    </dgm:pt>
    <dgm:pt modelId="{C33DDF1B-B069-45B0-9139-0076BE6141ED}">
      <dgm:prSet/>
      <dgm:spPr/>
      <dgm:t>
        <a:bodyPr/>
        <a:lstStyle/>
        <a:p>
          <a:r>
            <a:rPr lang="en-US" dirty="0" smtClean="0"/>
            <a:t>Objective D.2.1: Open year-round bank fishing on Bluff Lake where and when compatible with other priority uses.</a:t>
          </a:r>
          <a:endParaRPr lang="en-US" dirty="0"/>
        </a:p>
      </dgm:t>
    </dgm:pt>
    <dgm:pt modelId="{B22533F2-C964-4BFC-8878-03216B6C3EF9}" type="parTrans" cxnId="{A7C44055-4F7A-41AF-A7C5-526CFD12F583}">
      <dgm:prSet/>
      <dgm:spPr/>
      <dgm:t>
        <a:bodyPr/>
        <a:lstStyle/>
        <a:p>
          <a:endParaRPr lang="en-US"/>
        </a:p>
      </dgm:t>
    </dgm:pt>
    <dgm:pt modelId="{907B886A-C2A7-4407-BC01-0031E52E19F3}" type="sibTrans" cxnId="{A7C44055-4F7A-41AF-A7C5-526CFD12F583}">
      <dgm:prSet/>
      <dgm:spPr/>
      <dgm:t>
        <a:bodyPr/>
        <a:lstStyle/>
        <a:p>
          <a:endParaRPr lang="en-US"/>
        </a:p>
      </dgm:t>
    </dgm:pt>
    <dgm:pt modelId="{9FCB25DD-2E6C-403A-82FF-61CBDBFBA0CE}">
      <dgm:prSet phldrT="[Text]"/>
      <dgm:spPr/>
      <dgm:t>
        <a:bodyPr/>
        <a:lstStyle/>
        <a:p>
          <a:r>
            <a:rPr lang="en-US" dirty="0" smtClean="0"/>
            <a:t>Provide </a:t>
          </a:r>
          <a:r>
            <a:rPr lang="en-US" dirty="0" err="1" smtClean="0"/>
            <a:t>woodstork</a:t>
          </a:r>
          <a:r>
            <a:rPr lang="en-US" dirty="0" smtClean="0"/>
            <a:t> foraging habitat</a:t>
          </a:r>
          <a:endParaRPr lang="en-US" dirty="0"/>
        </a:p>
      </dgm:t>
    </dgm:pt>
    <dgm:pt modelId="{31925173-55C2-47E4-A682-41FA141CB560}" type="parTrans" cxnId="{2E605C34-9936-44A5-A6C5-E6EEFCA876DB}">
      <dgm:prSet/>
      <dgm:spPr/>
      <dgm:t>
        <a:bodyPr/>
        <a:lstStyle/>
        <a:p>
          <a:endParaRPr lang="en-US"/>
        </a:p>
      </dgm:t>
    </dgm:pt>
    <dgm:pt modelId="{50677AA6-6DAA-490D-9A2D-9EB8E10CA39B}" type="sibTrans" cxnId="{2E605C34-9936-44A5-A6C5-E6EEFCA876DB}">
      <dgm:prSet/>
      <dgm:spPr/>
      <dgm:t>
        <a:bodyPr/>
        <a:lstStyle/>
        <a:p>
          <a:endParaRPr lang="en-US"/>
        </a:p>
      </dgm:t>
    </dgm:pt>
    <dgm:pt modelId="{DCD414B4-05C8-4BA9-910D-E3A6BEBFE24F}">
      <dgm:prSet phldrT="[Text]"/>
      <dgm:spPr/>
      <dgm:t>
        <a:bodyPr/>
        <a:lstStyle/>
        <a:p>
          <a:r>
            <a:rPr lang="en-US" dirty="0" smtClean="0"/>
            <a:t>Objective A.7.3: Support existing populations of paddlefish by manipulating water flow from the lakes during the key spring spawning migration periods of February 15 to May 1.</a:t>
          </a:r>
          <a:endParaRPr lang="en-US" dirty="0"/>
        </a:p>
      </dgm:t>
    </dgm:pt>
    <dgm:pt modelId="{C7EA629E-82FB-4214-9C02-19C0987ACDA1}" type="parTrans" cxnId="{F64220D2-9CEA-4533-AF3F-6B052964FAF3}">
      <dgm:prSet/>
      <dgm:spPr/>
      <dgm:t>
        <a:bodyPr/>
        <a:lstStyle/>
        <a:p>
          <a:endParaRPr lang="en-US"/>
        </a:p>
      </dgm:t>
    </dgm:pt>
    <dgm:pt modelId="{B5488453-2338-4977-8AAE-A1F9223EB1F0}" type="sibTrans" cxnId="{F64220D2-9CEA-4533-AF3F-6B052964FAF3}">
      <dgm:prSet/>
      <dgm:spPr/>
      <dgm:t>
        <a:bodyPr/>
        <a:lstStyle/>
        <a:p>
          <a:endParaRPr lang="en-US"/>
        </a:p>
      </dgm:t>
    </dgm:pt>
    <dgm:pt modelId="{6D735A15-4E28-4A27-BBAC-A0F746A2F3D0}">
      <dgm:prSet phldrT="[Text]"/>
      <dgm:spPr/>
      <dgm:t>
        <a:bodyPr/>
        <a:lstStyle/>
        <a:p>
          <a:r>
            <a:rPr lang="en-US" dirty="0" smtClean="0"/>
            <a:t>Sub-Goal A.1 – Waterfowl</a:t>
          </a:r>
          <a:endParaRPr lang="en-US" dirty="0"/>
        </a:p>
      </dgm:t>
    </dgm:pt>
    <dgm:pt modelId="{9B6CB744-E04E-42F3-9DD0-1D73DC00C70B}" type="parTrans" cxnId="{FB8AD3AC-7949-4E37-96FC-21AFCD04DD48}">
      <dgm:prSet/>
      <dgm:spPr/>
      <dgm:t>
        <a:bodyPr/>
        <a:lstStyle/>
        <a:p>
          <a:endParaRPr lang="en-US"/>
        </a:p>
      </dgm:t>
    </dgm:pt>
    <dgm:pt modelId="{61457F39-4125-4C24-8529-B662033BC682}" type="sibTrans" cxnId="{FB8AD3AC-7949-4E37-96FC-21AFCD04DD48}">
      <dgm:prSet/>
      <dgm:spPr/>
      <dgm:t>
        <a:bodyPr/>
        <a:lstStyle/>
        <a:p>
          <a:endParaRPr lang="en-US"/>
        </a:p>
      </dgm:t>
    </dgm:pt>
    <dgm:pt modelId="{8D3F9695-0CC9-455A-85B7-09655A34C4B4}">
      <dgm:prSet phldrT="[Text]"/>
      <dgm:spPr/>
      <dgm:t>
        <a:bodyPr/>
        <a:lstStyle/>
        <a:p>
          <a:r>
            <a:rPr lang="en-US" dirty="0" smtClean="0"/>
            <a:t>Objective A.1.1: Provide at minimum, 1.1-million DEDs over a 110-day period yearly through the possible combination of managed moist-soil plants, planted agricultural crops, lakes, and or seasonally flooded GTRs.</a:t>
          </a:r>
          <a:endParaRPr lang="en-US" dirty="0"/>
        </a:p>
      </dgm:t>
    </dgm:pt>
    <dgm:pt modelId="{7B6C4BCE-F529-4F9D-B83B-1CCFA4FD88EB}" type="parTrans" cxnId="{D75B9D51-ED08-458F-ACF5-38CF9675EAAB}">
      <dgm:prSet/>
      <dgm:spPr/>
      <dgm:t>
        <a:bodyPr/>
        <a:lstStyle/>
        <a:p>
          <a:endParaRPr lang="en-US"/>
        </a:p>
      </dgm:t>
    </dgm:pt>
    <dgm:pt modelId="{5696167B-3C64-4DFA-B767-A2AF6CB825E7}" type="sibTrans" cxnId="{D75B9D51-ED08-458F-ACF5-38CF9675EAAB}">
      <dgm:prSet/>
      <dgm:spPr/>
      <dgm:t>
        <a:bodyPr/>
        <a:lstStyle/>
        <a:p>
          <a:endParaRPr lang="en-US"/>
        </a:p>
      </dgm:t>
    </dgm:pt>
    <dgm:pt modelId="{E5A34CA7-784F-4626-8271-D5123FD9E2AB}">
      <dgm:prSet phldrT="[Text]"/>
      <dgm:spPr/>
      <dgm:t>
        <a:bodyPr/>
        <a:lstStyle/>
        <a:p>
          <a:r>
            <a:rPr lang="en-US" dirty="0" smtClean="0"/>
            <a:t>Objective A.2.3: Increase brood survival of breeding </a:t>
          </a:r>
          <a:r>
            <a:rPr lang="en-US" dirty="0" err="1" smtClean="0"/>
            <a:t>waterbird</a:t>
          </a:r>
          <a:r>
            <a:rPr lang="en-US" dirty="0" smtClean="0"/>
            <a:t> populations by enhancing refuge habitats. </a:t>
          </a:r>
          <a:endParaRPr lang="en-US" dirty="0"/>
        </a:p>
      </dgm:t>
    </dgm:pt>
    <dgm:pt modelId="{D4051A87-F6E0-4348-8EF5-FAF359E601CC}" type="parTrans" cxnId="{EF180EDE-DA98-4E08-90AE-0C257238F896}">
      <dgm:prSet/>
      <dgm:spPr/>
      <dgm:t>
        <a:bodyPr/>
        <a:lstStyle/>
        <a:p>
          <a:endParaRPr lang="en-US"/>
        </a:p>
      </dgm:t>
    </dgm:pt>
    <dgm:pt modelId="{5A2B84F7-E45D-444A-83DA-83A7AF0A5E12}" type="sibTrans" cxnId="{EF180EDE-DA98-4E08-90AE-0C257238F896}">
      <dgm:prSet/>
      <dgm:spPr/>
      <dgm:t>
        <a:bodyPr/>
        <a:lstStyle/>
        <a:p>
          <a:endParaRPr lang="en-US"/>
        </a:p>
      </dgm:t>
    </dgm:pt>
    <dgm:pt modelId="{704DC9A9-C4A1-4A0E-91D1-CF588985B38C}">
      <dgm:prSet phldrT="[Text]"/>
      <dgm:spPr/>
      <dgm:t>
        <a:bodyPr/>
        <a:lstStyle/>
        <a:p>
          <a:r>
            <a:rPr lang="en-US" dirty="0" smtClean="0"/>
            <a:t>Metric for Bluff Lake?</a:t>
          </a:r>
          <a:endParaRPr lang="en-US" dirty="0"/>
        </a:p>
      </dgm:t>
    </dgm:pt>
    <dgm:pt modelId="{EF854AC4-F17B-4341-8DAA-1282D9683A6A}" type="parTrans" cxnId="{C945DCDF-C984-4E4A-8F8F-ADC5CEB18E96}">
      <dgm:prSet/>
      <dgm:spPr/>
      <dgm:t>
        <a:bodyPr/>
        <a:lstStyle/>
        <a:p>
          <a:endParaRPr lang="en-US"/>
        </a:p>
      </dgm:t>
    </dgm:pt>
    <dgm:pt modelId="{B6EF759F-E117-4FCA-8411-11E633265E26}" type="sibTrans" cxnId="{C945DCDF-C984-4E4A-8F8F-ADC5CEB18E96}">
      <dgm:prSet/>
      <dgm:spPr/>
      <dgm:t>
        <a:bodyPr/>
        <a:lstStyle/>
        <a:p>
          <a:endParaRPr lang="en-US"/>
        </a:p>
      </dgm:t>
    </dgm:pt>
    <dgm:pt modelId="{D5A878B6-4914-40FF-9D4B-465B46DC63DE}">
      <dgm:prSet phldrT="[Text]"/>
      <dgm:spPr/>
      <dgm:t>
        <a:bodyPr/>
        <a:lstStyle/>
        <a:p>
          <a:r>
            <a:rPr lang="en-US" dirty="0" smtClean="0"/>
            <a:t>Metric?</a:t>
          </a:r>
          <a:endParaRPr lang="en-US" dirty="0"/>
        </a:p>
      </dgm:t>
    </dgm:pt>
    <dgm:pt modelId="{2A359145-ECF7-4ECF-845B-D87FC683766E}" type="parTrans" cxnId="{3F442CA9-73C3-44B3-A0F2-384030B35FB4}">
      <dgm:prSet/>
      <dgm:spPr/>
      <dgm:t>
        <a:bodyPr/>
        <a:lstStyle/>
        <a:p>
          <a:endParaRPr lang="en-US"/>
        </a:p>
      </dgm:t>
    </dgm:pt>
    <dgm:pt modelId="{DF87E47A-9739-450E-9391-FDF0280B8646}" type="sibTrans" cxnId="{3F442CA9-73C3-44B3-A0F2-384030B35FB4}">
      <dgm:prSet/>
      <dgm:spPr/>
      <dgm:t>
        <a:bodyPr/>
        <a:lstStyle/>
        <a:p>
          <a:endParaRPr lang="en-US"/>
        </a:p>
      </dgm:t>
    </dgm:pt>
    <dgm:pt modelId="{EEDE660E-FA99-4649-88AB-73DDF2BB1BED}">
      <dgm:prSet/>
      <dgm:spPr/>
      <dgm:t>
        <a:bodyPr/>
        <a:lstStyle/>
        <a:p>
          <a:r>
            <a:rPr lang="en-US" dirty="0" smtClean="0"/>
            <a:t>Maximize Bass catch per hour</a:t>
          </a:r>
          <a:endParaRPr lang="en-US" dirty="0"/>
        </a:p>
      </dgm:t>
    </dgm:pt>
    <dgm:pt modelId="{1059C026-8C1E-475C-B8B7-780792AF778F}" type="parTrans" cxnId="{7B18CE68-2028-45B0-9FFE-6C963F771C8E}">
      <dgm:prSet/>
      <dgm:spPr/>
      <dgm:t>
        <a:bodyPr/>
        <a:lstStyle/>
        <a:p>
          <a:endParaRPr lang="en-US"/>
        </a:p>
      </dgm:t>
    </dgm:pt>
    <dgm:pt modelId="{8D1B94FA-20AB-47C8-AB2C-2F80F3DFC936}" type="sibTrans" cxnId="{7B18CE68-2028-45B0-9FFE-6C963F771C8E}">
      <dgm:prSet/>
      <dgm:spPr/>
      <dgm:t>
        <a:bodyPr/>
        <a:lstStyle/>
        <a:p>
          <a:endParaRPr lang="en-US"/>
        </a:p>
      </dgm:t>
    </dgm:pt>
    <dgm:pt modelId="{E187E65D-CC0C-4694-8A8E-2E75564EB15E}">
      <dgm:prSet/>
      <dgm:spPr/>
      <dgm:t>
        <a:bodyPr/>
        <a:lstStyle/>
        <a:p>
          <a:r>
            <a:rPr lang="en-US" dirty="0" smtClean="0"/>
            <a:t>Maximize Crappie catch per hour</a:t>
          </a:r>
          <a:endParaRPr lang="en-US" dirty="0"/>
        </a:p>
      </dgm:t>
    </dgm:pt>
    <dgm:pt modelId="{9C6CDB32-43E8-436F-82F2-540079310ED9}" type="parTrans" cxnId="{5DE1D973-BC75-4E15-83C9-BB74A0F7AA4A}">
      <dgm:prSet/>
      <dgm:spPr/>
      <dgm:t>
        <a:bodyPr/>
        <a:lstStyle/>
        <a:p>
          <a:endParaRPr lang="en-US"/>
        </a:p>
      </dgm:t>
    </dgm:pt>
    <dgm:pt modelId="{1725DEED-EFED-4CE6-B4DF-33E0A357D102}" type="sibTrans" cxnId="{5DE1D973-BC75-4E15-83C9-BB74A0F7AA4A}">
      <dgm:prSet/>
      <dgm:spPr/>
      <dgm:t>
        <a:bodyPr/>
        <a:lstStyle/>
        <a:p>
          <a:endParaRPr lang="en-US"/>
        </a:p>
      </dgm:t>
    </dgm:pt>
    <dgm:pt modelId="{6E13E73C-11B5-4396-BB0B-B3CAFE17037D}">
      <dgm:prSet/>
      <dgm:spPr/>
      <dgm:t>
        <a:bodyPr/>
        <a:lstStyle/>
        <a:p>
          <a:r>
            <a:rPr lang="en-US" dirty="0" smtClean="0"/>
            <a:t>Maximize Catfish catch per hour</a:t>
          </a:r>
          <a:endParaRPr lang="en-US" dirty="0"/>
        </a:p>
      </dgm:t>
    </dgm:pt>
    <dgm:pt modelId="{770B1C30-E4A7-4ED9-9051-512280B91740}" type="parTrans" cxnId="{E0469D5C-870F-46D6-9EEE-19D6A06B1D76}">
      <dgm:prSet/>
      <dgm:spPr/>
      <dgm:t>
        <a:bodyPr/>
        <a:lstStyle/>
        <a:p>
          <a:endParaRPr lang="en-US"/>
        </a:p>
      </dgm:t>
    </dgm:pt>
    <dgm:pt modelId="{953995AD-2E16-4CE7-BD12-AD89BAAF5960}" type="sibTrans" cxnId="{E0469D5C-870F-46D6-9EEE-19D6A06B1D76}">
      <dgm:prSet/>
      <dgm:spPr/>
      <dgm:t>
        <a:bodyPr/>
        <a:lstStyle/>
        <a:p>
          <a:endParaRPr lang="en-US"/>
        </a:p>
      </dgm:t>
    </dgm:pt>
    <dgm:pt modelId="{8567C8D7-0121-4627-9107-EA868FA24272}">
      <dgm:prSet/>
      <dgm:spPr/>
      <dgm:t>
        <a:bodyPr/>
        <a:lstStyle/>
        <a:p>
          <a:r>
            <a:rPr lang="en-US" dirty="0" smtClean="0"/>
            <a:t>Maximize Anything catch per hour</a:t>
          </a:r>
          <a:endParaRPr lang="en-US" dirty="0"/>
        </a:p>
      </dgm:t>
    </dgm:pt>
    <dgm:pt modelId="{57E54CFE-27DD-40DB-9B92-D28D4A62D69E}" type="parTrans" cxnId="{40BA76D5-5F56-4A70-B0EA-C6AB45E9E74E}">
      <dgm:prSet/>
      <dgm:spPr/>
      <dgm:t>
        <a:bodyPr/>
        <a:lstStyle/>
        <a:p>
          <a:endParaRPr lang="en-US"/>
        </a:p>
      </dgm:t>
    </dgm:pt>
    <dgm:pt modelId="{59D4DB79-52B0-4A4E-BCA5-AD6F4FD97970}" type="sibTrans" cxnId="{40BA76D5-5F56-4A70-B0EA-C6AB45E9E74E}">
      <dgm:prSet/>
      <dgm:spPr/>
      <dgm:t>
        <a:bodyPr/>
        <a:lstStyle/>
        <a:p>
          <a:endParaRPr lang="en-US"/>
        </a:p>
      </dgm:t>
    </dgm:pt>
    <dgm:pt modelId="{2346B279-E10E-4550-A716-E47E7F463A8C}" type="pres">
      <dgm:prSet presAssocID="{21E33949-E4B1-4310-9D98-C6C2E8AC99D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0F195DE-F1E8-4DEC-8A6B-86CB666E4A4C}" type="pres">
      <dgm:prSet presAssocID="{21E33949-E4B1-4310-9D98-C6C2E8AC99D0}" presName="hierFlow" presStyleCnt="0"/>
      <dgm:spPr/>
    </dgm:pt>
    <dgm:pt modelId="{480DE517-89FD-48BC-8F25-1A03BCDC3016}" type="pres">
      <dgm:prSet presAssocID="{21E33949-E4B1-4310-9D98-C6C2E8AC99D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A494F98-EA91-4947-9645-731B6C17F662}" type="pres">
      <dgm:prSet presAssocID="{C4AEE538-ED86-443A-B08D-562EE688A875}" presName="Name14" presStyleCnt="0"/>
      <dgm:spPr/>
    </dgm:pt>
    <dgm:pt modelId="{129C8902-DCC6-46F2-9C0E-926755C7B87E}" type="pres">
      <dgm:prSet presAssocID="{C4AEE538-ED86-443A-B08D-562EE688A875}" presName="level1Shape" presStyleLbl="node0" presStyleIdx="0" presStyleCnt="1">
        <dgm:presLayoutVars>
          <dgm:chPref val="3"/>
        </dgm:presLayoutVars>
      </dgm:prSet>
      <dgm:spPr/>
    </dgm:pt>
    <dgm:pt modelId="{20A2DC21-0FAE-45D0-A850-CAF9494F01F0}" type="pres">
      <dgm:prSet presAssocID="{C4AEE538-ED86-443A-B08D-562EE688A875}" presName="hierChild2" presStyleCnt="0"/>
      <dgm:spPr/>
    </dgm:pt>
    <dgm:pt modelId="{DBD4708E-A6E6-4878-BE9E-D88BB0BC6D3C}" type="pres">
      <dgm:prSet presAssocID="{9B6CB744-E04E-42F3-9DD0-1D73DC00C70B}" presName="Name19" presStyleLbl="parChTrans1D2" presStyleIdx="0" presStyleCnt="5"/>
      <dgm:spPr/>
    </dgm:pt>
    <dgm:pt modelId="{B07E1D34-1206-45C0-8280-8C814B6C3B2C}" type="pres">
      <dgm:prSet presAssocID="{6D735A15-4E28-4A27-BBAC-A0F746A2F3D0}" presName="Name21" presStyleCnt="0"/>
      <dgm:spPr/>
    </dgm:pt>
    <dgm:pt modelId="{19040C33-5A64-46F5-98E3-638B79B694E2}" type="pres">
      <dgm:prSet presAssocID="{6D735A15-4E28-4A27-BBAC-A0F746A2F3D0}" presName="level2Shape" presStyleLbl="node2" presStyleIdx="0" presStyleCnt="5"/>
      <dgm:spPr/>
    </dgm:pt>
    <dgm:pt modelId="{196F2F33-60F7-496D-A3D5-3443B134D876}" type="pres">
      <dgm:prSet presAssocID="{6D735A15-4E28-4A27-BBAC-A0F746A2F3D0}" presName="hierChild3" presStyleCnt="0"/>
      <dgm:spPr/>
    </dgm:pt>
    <dgm:pt modelId="{57401933-6AB0-4A2C-9F99-B1180339A01E}" type="pres">
      <dgm:prSet presAssocID="{7B6C4BCE-F529-4F9D-B83B-1CCFA4FD88EB}" presName="Name19" presStyleLbl="parChTrans1D3" presStyleIdx="0" presStyleCnt="5"/>
      <dgm:spPr/>
    </dgm:pt>
    <dgm:pt modelId="{1856AA48-709B-4320-817D-0709B4752ABC}" type="pres">
      <dgm:prSet presAssocID="{8D3F9695-0CC9-455A-85B7-09655A34C4B4}" presName="Name21" presStyleCnt="0"/>
      <dgm:spPr/>
    </dgm:pt>
    <dgm:pt modelId="{2561363E-B6DF-43C3-9657-D84F5F68F3DF}" type="pres">
      <dgm:prSet presAssocID="{8D3F9695-0CC9-455A-85B7-09655A34C4B4}" presName="level2Shape" presStyleLbl="node3" presStyleIdx="0" presStyleCnt="5"/>
      <dgm:spPr/>
    </dgm:pt>
    <dgm:pt modelId="{9CCE5AD4-E055-49BB-BF79-D4C105E461FA}" type="pres">
      <dgm:prSet presAssocID="{8D3F9695-0CC9-455A-85B7-09655A34C4B4}" presName="hierChild3" presStyleCnt="0"/>
      <dgm:spPr/>
    </dgm:pt>
    <dgm:pt modelId="{F80E6237-ACD2-4B96-BB88-60F254DB28D7}" type="pres">
      <dgm:prSet presAssocID="{EF854AC4-F17B-4341-8DAA-1282D9683A6A}" presName="Name19" presStyleLbl="parChTrans1D4" presStyleIdx="0" presStyleCnt="8"/>
      <dgm:spPr/>
    </dgm:pt>
    <dgm:pt modelId="{9AF9D18C-500B-4774-A4A7-C50E0F168B77}" type="pres">
      <dgm:prSet presAssocID="{704DC9A9-C4A1-4A0E-91D1-CF588985B38C}" presName="Name21" presStyleCnt="0"/>
      <dgm:spPr/>
    </dgm:pt>
    <dgm:pt modelId="{8A7F99B6-95F1-4F3F-A35E-B1315FC850D7}" type="pres">
      <dgm:prSet presAssocID="{704DC9A9-C4A1-4A0E-91D1-CF588985B38C}" presName="level2Shape" presStyleLbl="node4" presStyleIdx="0" presStyleCnt="8"/>
      <dgm:spPr/>
    </dgm:pt>
    <dgm:pt modelId="{59094DB2-54A8-4C2A-A2D5-3B5975A86935}" type="pres">
      <dgm:prSet presAssocID="{704DC9A9-C4A1-4A0E-91D1-CF588985B38C}" presName="hierChild3" presStyleCnt="0"/>
      <dgm:spPr/>
    </dgm:pt>
    <dgm:pt modelId="{D0A0A0D0-A6EB-4A95-ADC7-B4351C3367E9}" type="pres">
      <dgm:prSet presAssocID="{FF0B665B-E14D-4CC5-B00D-1789C7A42785}" presName="Name19" presStyleLbl="parChTrans1D2" presStyleIdx="1" presStyleCnt="5"/>
      <dgm:spPr/>
    </dgm:pt>
    <dgm:pt modelId="{B2551B00-0028-4AFA-8FF8-CFBC9C58CFDD}" type="pres">
      <dgm:prSet presAssocID="{D2504D34-B5DE-49C4-AB5F-B020CE45B1B6}" presName="Name21" presStyleCnt="0"/>
      <dgm:spPr/>
    </dgm:pt>
    <dgm:pt modelId="{EA39EBCD-332E-4E9C-845B-C97CFB1D1543}" type="pres">
      <dgm:prSet presAssocID="{D2504D34-B5DE-49C4-AB5F-B020CE45B1B6}" presName="level2Shape" presStyleLbl="node2" presStyleIdx="1" presStyleCnt="5"/>
      <dgm:spPr/>
    </dgm:pt>
    <dgm:pt modelId="{6042F643-A51B-4F5F-A6BE-1BBA5F95B55F}" type="pres">
      <dgm:prSet presAssocID="{D2504D34-B5DE-49C4-AB5F-B020CE45B1B6}" presName="hierChild3" presStyleCnt="0"/>
      <dgm:spPr/>
    </dgm:pt>
    <dgm:pt modelId="{55D6962E-9342-426D-9F29-D2E3156C9F65}" type="pres">
      <dgm:prSet presAssocID="{D4051A87-F6E0-4348-8EF5-FAF359E601CC}" presName="Name19" presStyleLbl="parChTrans1D3" presStyleIdx="1" presStyleCnt="5"/>
      <dgm:spPr/>
    </dgm:pt>
    <dgm:pt modelId="{CABE24C6-85EF-4E88-BE98-9D1644AACF7D}" type="pres">
      <dgm:prSet presAssocID="{E5A34CA7-784F-4626-8271-D5123FD9E2AB}" presName="Name21" presStyleCnt="0"/>
      <dgm:spPr/>
    </dgm:pt>
    <dgm:pt modelId="{41175611-DA13-47E2-9986-7073C539764E}" type="pres">
      <dgm:prSet presAssocID="{E5A34CA7-784F-4626-8271-D5123FD9E2AB}" presName="level2Shape" presStyleLbl="node3" presStyleIdx="1" presStyleCnt="5"/>
      <dgm:spPr/>
    </dgm:pt>
    <dgm:pt modelId="{545449D4-3476-420F-8AF3-506E13F0172A}" type="pres">
      <dgm:prSet presAssocID="{E5A34CA7-784F-4626-8271-D5123FD9E2AB}" presName="hierChild3" presStyleCnt="0"/>
      <dgm:spPr/>
    </dgm:pt>
    <dgm:pt modelId="{02A1ABE8-F190-4FEB-B219-44D205E4BDB3}" type="pres">
      <dgm:prSet presAssocID="{F22039A4-7952-46B1-B69C-CA4E86CB4FBC}" presName="Name19" presStyleLbl="parChTrans1D4" presStyleIdx="1" presStyleCnt="8"/>
      <dgm:spPr/>
    </dgm:pt>
    <dgm:pt modelId="{FC8ADC6C-F8F6-4552-9EA6-6B0E012AC980}" type="pres">
      <dgm:prSet presAssocID="{B9510E3D-D7E0-4D3A-83CC-FF9F1C5AF066}" presName="Name21" presStyleCnt="0"/>
      <dgm:spPr/>
    </dgm:pt>
    <dgm:pt modelId="{43778648-C3A5-4CA9-A6E5-4AAD678062D5}" type="pres">
      <dgm:prSet presAssocID="{B9510E3D-D7E0-4D3A-83CC-FF9F1C5AF066}" presName="level2Shape" presStyleLbl="node4" presStyleIdx="1" presStyleCnt="8"/>
      <dgm:spPr/>
    </dgm:pt>
    <dgm:pt modelId="{6117E746-8E08-45F8-8166-D3CD26497466}" type="pres">
      <dgm:prSet presAssocID="{B9510E3D-D7E0-4D3A-83CC-FF9F1C5AF066}" presName="hierChild3" presStyleCnt="0"/>
      <dgm:spPr/>
    </dgm:pt>
    <dgm:pt modelId="{AAB1FAAC-CE4E-4231-B02E-DFD72F318186}" type="pres">
      <dgm:prSet presAssocID="{2E405841-4332-4925-9A44-C6B8264DAD34}" presName="Name19" presStyleLbl="parChTrans1D2" presStyleIdx="2" presStyleCnt="5"/>
      <dgm:spPr/>
    </dgm:pt>
    <dgm:pt modelId="{2410EF64-2D5C-4CEE-A220-3F8A7E4B6FC3}" type="pres">
      <dgm:prSet presAssocID="{FA772AA6-7016-4B09-9CC4-D302815A833C}" presName="Name21" presStyleCnt="0"/>
      <dgm:spPr/>
    </dgm:pt>
    <dgm:pt modelId="{96BFCCBE-9F63-4EB6-8F68-0A4A08FB109C}" type="pres">
      <dgm:prSet presAssocID="{FA772AA6-7016-4B09-9CC4-D302815A833C}" presName="level2Shape" presStyleLbl="node2" presStyleIdx="2" presStyleCnt="5"/>
      <dgm:spPr/>
    </dgm:pt>
    <dgm:pt modelId="{E75BEC77-A5EE-4BED-9CA2-0EACE9B22819}" type="pres">
      <dgm:prSet presAssocID="{FA772AA6-7016-4B09-9CC4-D302815A833C}" presName="hierChild3" presStyleCnt="0"/>
      <dgm:spPr/>
    </dgm:pt>
    <dgm:pt modelId="{207C4093-8B2F-4B89-975C-E4E118C527B9}" type="pres">
      <dgm:prSet presAssocID="{31925173-55C2-47E4-A682-41FA141CB560}" presName="Name19" presStyleLbl="parChTrans1D3" presStyleIdx="2" presStyleCnt="5"/>
      <dgm:spPr/>
    </dgm:pt>
    <dgm:pt modelId="{DDE74435-DE65-4DA2-A864-FC3841B86576}" type="pres">
      <dgm:prSet presAssocID="{9FCB25DD-2E6C-403A-82FF-61CBDBFBA0CE}" presName="Name21" presStyleCnt="0"/>
      <dgm:spPr/>
    </dgm:pt>
    <dgm:pt modelId="{0EE8BC20-7F1B-4A21-AD07-6F07ADE567AD}" type="pres">
      <dgm:prSet presAssocID="{9FCB25DD-2E6C-403A-82FF-61CBDBFBA0CE}" presName="level2Shape" presStyleLbl="node3" presStyleIdx="2" presStyleCnt="5"/>
      <dgm:spPr/>
    </dgm:pt>
    <dgm:pt modelId="{DD485CE0-A64D-44F2-A410-713BBC29B938}" type="pres">
      <dgm:prSet presAssocID="{9FCB25DD-2E6C-403A-82FF-61CBDBFBA0CE}" presName="hierChild3" presStyleCnt="0"/>
      <dgm:spPr/>
    </dgm:pt>
    <dgm:pt modelId="{EC7A73BF-3966-4C60-93F4-8D8F0534275C}" type="pres">
      <dgm:prSet presAssocID="{2A359145-ECF7-4ECF-845B-D87FC683766E}" presName="Name19" presStyleLbl="parChTrans1D4" presStyleIdx="2" presStyleCnt="8"/>
      <dgm:spPr/>
    </dgm:pt>
    <dgm:pt modelId="{A6D2CCF6-4FF9-4433-8004-DEBD039EB447}" type="pres">
      <dgm:prSet presAssocID="{D5A878B6-4914-40FF-9D4B-465B46DC63DE}" presName="Name21" presStyleCnt="0"/>
      <dgm:spPr/>
    </dgm:pt>
    <dgm:pt modelId="{84DBA493-7899-486D-A002-A4BCC9F227E5}" type="pres">
      <dgm:prSet presAssocID="{D5A878B6-4914-40FF-9D4B-465B46DC63DE}" presName="level2Shape" presStyleLbl="node4" presStyleIdx="2" presStyleCnt="8"/>
      <dgm:spPr/>
    </dgm:pt>
    <dgm:pt modelId="{97E94D48-0489-4AA0-A777-6ECAD25E3274}" type="pres">
      <dgm:prSet presAssocID="{D5A878B6-4914-40FF-9D4B-465B46DC63DE}" presName="hierChild3" presStyleCnt="0"/>
      <dgm:spPr/>
    </dgm:pt>
    <dgm:pt modelId="{2C79E47F-9FDD-42A7-BA06-34FC90A0B86C}" type="pres">
      <dgm:prSet presAssocID="{C7EA629E-82FB-4214-9C02-19C0987ACDA1}" presName="Name19" presStyleLbl="parChTrans1D2" presStyleIdx="3" presStyleCnt="5"/>
      <dgm:spPr/>
    </dgm:pt>
    <dgm:pt modelId="{23D37C06-BA69-4BDC-85C9-D07F4B59F3E9}" type="pres">
      <dgm:prSet presAssocID="{DCD414B4-05C8-4BA9-910D-E3A6BEBFE24F}" presName="Name21" presStyleCnt="0"/>
      <dgm:spPr/>
    </dgm:pt>
    <dgm:pt modelId="{63B1D09C-F891-4A04-8B6E-ED7BDF108F59}" type="pres">
      <dgm:prSet presAssocID="{DCD414B4-05C8-4BA9-910D-E3A6BEBFE24F}" presName="level2Shape" presStyleLbl="node2" presStyleIdx="3" presStyleCnt="5"/>
      <dgm:spPr/>
    </dgm:pt>
    <dgm:pt modelId="{D4F2323B-3A9B-45C2-8B29-71AD1D4D27D6}" type="pres">
      <dgm:prSet presAssocID="{DCD414B4-05C8-4BA9-910D-E3A6BEBFE24F}" presName="hierChild3" presStyleCnt="0"/>
      <dgm:spPr/>
    </dgm:pt>
    <dgm:pt modelId="{94EECCE3-B652-4139-8D76-FE4A1F9AE0EB}" type="pres">
      <dgm:prSet presAssocID="{F2AC270D-75B3-4635-932D-C901CF71AEC2}" presName="Name19" presStyleLbl="parChTrans1D3" presStyleIdx="3" presStyleCnt="5"/>
      <dgm:spPr/>
    </dgm:pt>
    <dgm:pt modelId="{2DB2FB35-DC25-4A13-A898-D43DE8912662}" type="pres">
      <dgm:prSet presAssocID="{1E8F923F-9E80-4788-8CFA-FB2FE10CEB6F}" presName="Name21" presStyleCnt="0"/>
      <dgm:spPr/>
    </dgm:pt>
    <dgm:pt modelId="{056B79B5-F6A3-4E95-AA14-5578566FE17C}" type="pres">
      <dgm:prSet presAssocID="{1E8F923F-9E80-4788-8CFA-FB2FE10CEB6F}" presName="level2Shape" presStyleLbl="node3" presStyleIdx="3" presStyleCnt="5"/>
      <dgm:spPr/>
    </dgm:pt>
    <dgm:pt modelId="{F0CA3A30-60A1-418F-AADE-F70506B9F841}" type="pres">
      <dgm:prSet presAssocID="{1E8F923F-9E80-4788-8CFA-FB2FE10CEB6F}" presName="hierChild3" presStyleCnt="0"/>
      <dgm:spPr/>
    </dgm:pt>
    <dgm:pt modelId="{4C558103-F5A6-4CC4-AFA5-B40A865078C8}" type="pres">
      <dgm:prSet presAssocID="{F3A29FC4-D1FE-4415-8CDD-A1C3DE1850B1}" presName="Name19" presStyleLbl="parChTrans1D4" presStyleIdx="3" presStyleCnt="8"/>
      <dgm:spPr/>
    </dgm:pt>
    <dgm:pt modelId="{2E974EAD-76B4-4A92-BD30-72D825BECEDB}" type="pres">
      <dgm:prSet presAssocID="{8849E525-CA53-41B4-9DEE-BF7257A423A2}" presName="Name21" presStyleCnt="0"/>
      <dgm:spPr/>
    </dgm:pt>
    <dgm:pt modelId="{C6FDAF95-FC3B-45B1-8A32-A55E4965935A}" type="pres">
      <dgm:prSet presAssocID="{8849E525-CA53-41B4-9DEE-BF7257A423A2}" presName="level2Shape" presStyleLbl="node4" presStyleIdx="3" presStyleCnt="8"/>
      <dgm:spPr/>
    </dgm:pt>
    <dgm:pt modelId="{EEAF1421-C3E5-48A5-A6D9-80C540EBE0EB}" type="pres">
      <dgm:prSet presAssocID="{8849E525-CA53-41B4-9DEE-BF7257A423A2}" presName="hierChild3" presStyleCnt="0"/>
      <dgm:spPr/>
    </dgm:pt>
    <dgm:pt modelId="{47A2DAD9-A30B-4C2A-BAFE-6BEE093BB05B}" type="pres">
      <dgm:prSet presAssocID="{9852A6D9-B11F-4B59-A8D4-E3ECC5FD3787}" presName="Name19" presStyleLbl="parChTrans1D2" presStyleIdx="4" presStyleCnt="5"/>
      <dgm:spPr/>
    </dgm:pt>
    <dgm:pt modelId="{4AE9564B-8388-4D6C-831A-6D65EA7F6652}" type="pres">
      <dgm:prSet presAssocID="{D2FCBF22-5150-49D6-BBE2-F891F266BF47}" presName="Name21" presStyleCnt="0"/>
      <dgm:spPr/>
    </dgm:pt>
    <dgm:pt modelId="{E697D0E2-5D8E-4207-B3ED-DF7286FB1F01}" type="pres">
      <dgm:prSet presAssocID="{D2FCBF22-5150-49D6-BBE2-F891F266BF47}" presName="level2Shape" presStyleLbl="node2" presStyleIdx="4" presStyleCnt="5"/>
      <dgm:spPr/>
    </dgm:pt>
    <dgm:pt modelId="{3CF3D392-ADE7-4584-8E79-6F902664B25F}" type="pres">
      <dgm:prSet presAssocID="{D2FCBF22-5150-49D6-BBE2-F891F266BF47}" presName="hierChild3" presStyleCnt="0"/>
      <dgm:spPr/>
    </dgm:pt>
    <dgm:pt modelId="{230C8C18-0839-4A18-A64A-4BD5E031E987}" type="pres">
      <dgm:prSet presAssocID="{B22533F2-C964-4BFC-8878-03216B6C3EF9}" presName="Name19" presStyleLbl="parChTrans1D3" presStyleIdx="4" presStyleCnt="5"/>
      <dgm:spPr/>
    </dgm:pt>
    <dgm:pt modelId="{57133674-F8E7-4692-ACC0-29BD59378DF6}" type="pres">
      <dgm:prSet presAssocID="{C33DDF1B-B069-45B0-9139-0076BE6141ED}" presName="Name21" presStyleCnt="0"/>
      <dgm:spPr/>
    </dgm:pt>
    <dgm:pt modelId="{02C3CC05-6339-4E98-97EC-B69AC0AA47D6}" type="pres">
      <dgm:prSet presAssocID="{C33DDF1B-B069-45B0-9139-0076BE6141ED}" presName="level2Shape" presStyleLbl="node3" presStyleIdx="4" presStyleCnt="5"/>
      <dgm:spPr/>
    </dgm:pt>
    <dgm:pt modelId="{C475725D-95C2-4B3C-B113-EFCBDFDAD261}" type="pres">
      <dgm:prSet presAssocID="{C33DDF1B-B069-45B0-9139-0076BE6141ED}" presName="hierChild3" presStyleCnt="0"/>
      <dgm:spPr/>
    </dgm:pt>
    <dgm:pt modelId="{2136D181-D269-4403-970C-3AC1F1339727}" type="pres">
      <dgm:prSet presAssocID="{1059C026-8C1E-475C-B8B7-780792AF778F}" presName="Name19" presStyleLbl="parChTrans1D4" presStyleIdx="4" presStyleCnt="8"/>
      <dgm:spPr/>
    </dgm:pt>
    <dgm:pt modelId="{C88D73F2-F826-4FFC-8EBD-4657BD87F456}" type="pres">
      <dgm:prSet presAssocID="{EEDE660E-FA99-4649-88AB-73DDF2BB1BED}" presName="Name21" presStyleCnt="0"/>
      <dgm:spPr/>
    </dgm:pt>
    <dgm:pt modelId="{C0E03226-2CBC-4965-BB82-A8B0768DBA2D}" type="pres">
      <dgm:prSet presAssocID="{EEDE660E-FA99-4649-88AB-73DDF2BB1BED}" presName="level2Shape" presStyleLbl="node4" presStyleIdx="4" presStyleCnt="8"/>
      <dgm:spPr/>
      <dgm:t>
        <a:bodyPr/>
        <a:lstStyle/>
        <a:p>
          <a:endParaRPr lang="en-US"/>
        </a:p>
      </dgm:t>
    </dgm:pt>
    <dgm:pt modelId="{BE1C3317-998B-4C6E-B781-21DD75C1D86A}" type="pres">
      <dgm:prSet presAssocID="{EEDE660E-FA99-4649-88AB-73DDF2BB1BED}" presName="hierChild3" presStyleCnt="0"/>
      <dgm:spPr/>
    </dgm:pt>
    <dgm:pt modelId="{986C0029-08B7-411D-AD97-A628C7E54DD9}" type="pres">
      <dgm:prSet presAssocID="{9C6CDB32-43E8-436F-82F2-540079310ED9}" presName="Name19" presStyleLbl="parChTrans1D4" presStyleIdx="5" presStyleCnt="8"/>
      <dgm:spPr/>
    </dgm:pt>
    <dgm:pt modelId="{8D919C4C-4B2D-45F8-8918-49F3AD3D1A6E}" type="pres">
      <dgm:prSet presAssocID="{E187E65D-CC0C-4694-8A8E-2E75564EB15E}" presName="Name21" presStyleCnt="0"/>
      <dgm:spPr/>
    </dgm:pt>
    <dgm:pt modelId="{35C35E92-11C0-4125-836E-936C045B7E71}" type="pres">
      <dgm:prSet presAssocID="{E187E65D-CC0C-4694-8A8E-2E75564EB15E}" presName="level2Shape" presStyleLbl="node4" presStyleIdx="5" presStyleCnt="8"/>
      <dgm:spPr/>
      <dgm:t>
        <a:bodyPr/>
        <a:lstStyle/>
        <a:p>
          <a:endParaRPr lang="en-US"/>
        </a:p>
      </dgm:t>
    </dgm:pt>
    <dgm:pt modelId="{8518368C-69C3-4D45-9B94-B0CC867D9EFF}" type="pres">
      <dgm:prSet presAssocID="{E187E65D-CC0C-4694-8A8E-2E75564EB15E}" presName="hierChild3" presStyleCnt="0"/>
      <dgm:spPr/>
    </dgm:pt>
    <dgm:pt modelId="{AC772B3F-BF5A-454E-8B7C-283CD7F59493}" type="pres">
      <dgm:prSet presAssocID="{770B1C30-E4A7-4ED9-9051-512280B91740}" presName="Name19" presStyleLbl="parChTrans1D4" presStyleIdx="6" presStyleCnt="8"/>
      <dgm:spPr/>
    </dgm:pt>
    <dgm:pt modelId="{5FED08D8-252E-4E02-9CBD-0850B7C221E4}" type="pres">
      <dgm:prSet presAssocID="{6E13E73C-11B5-4396-BB0B-B3CAFE17037D}" presName="Name21" presStyleCnt="0"/>
      <dgm:spPr/>
    </dgm:pt>
    <dgm:pt modelId="{7EBA9300-B537-40A7-8F48-ACD7C77FD3E9}" type="pres">
      <dgm:prSet presAssocID="{6E13E73C-11B5-4396-BB0B-B3CAFE17037D}" presName="level2Shape" presStyleLbl="node4" presStyleIdx="6" presStyleCnt="8"/>
      <dgm:spPr/>
      <dgm:t>
        <a:bodyPr/>
        <a:lstStyle/>
        <a:p>
          <a:endParaRPr lang="en-US"/>
        </a:p>
      </dgm:t>
    </dgm:pt>
    <dgm:pt modelId="{E1A4C3EB-ABFF-448A-80ED-AF8DE31609D7}" type="pres">
      <dgm:prSet presAssocID="{6E13E73C-11B5-4396-BB0B-B3CAFE17037D}" presName="hierChild3" presStyleCnt="0"/>
      <dgm:spPr/>
    </dgm:pt>
    <dgm:pt modelId="{508D65C7-F2F0-491F-8FBF-0BD8A1FC3432}" type="pres">
      <dgm:prSet presAssocID="{57E54CFE-27DD-40DB-9B92-D28D4A62D69E}" presName="Name19" presStyleLbl="parChTrans1D4" presStyleIdx="7" presStyleCnt="8"/>
      <dgm:spPr/>
    </dgm:pt>
    <dgm:pt modelId="{61C3D234-E89C-4CE9-975E-F1FCB074A721}" type="pres">
      <dgm:prSet presAssocID="{8567C8D7-0121-4627-9107-EA868FA24272}" presName="Name21" presStyleCnt="0"/>
      <dgm:spPr/>
    </dgm:pt>
    <dgm:pt modelId="{B13D2792-71D3-435B-B29A-5DE40B0AF0B0}" type="pres">
      <dgm:prSet presAssocID="{8567C8D7-0121-4627-9107-EA868FA24272}" presName="level2Shape" presStyleLbl="node4" presStyleIdx="7" presStyleCnt="8"/>
      <dgm:spPr/>
      <dgm:t>
        <a:bodyPr/>
        <a:lstStyle/>
        <a:p>
          <a:endParaRPr lang="en-US"/>
        </a:p>
      </dgm:t>
    </dgm:pt>
    <dgm:pt modelId="{C535F35F-0F91-4DB8-B9CE-8FAFDA8599A6}" type="pres">
      <dgm:prSet presAssocID="{8567C8D7-0121-4627-9107-EA868FA24272}" presName="hierChild3" presStyleCnt="0"/>
      <dgm:spPr/>
    </dgm:pt>
    <dgm:pt modelId="{551F805F-6EB8-4EF1-84D6-82963E24D475}" type="pres">
      <dgm:prSet presAssocID="{21E33949-E4B1-4310-9D98-C6C2E8AC99D0}" presName="bgShapesFlow" presStyleCnt="0"/>
      <dgm:spPr/>
    </dgm:pt>
  </dgm:ptLst>
  <dgm:cxnLst>
    <dgm:cxn modelId="{FB98DB6A-03E6-44F0-A5D1-695D6C7E4049}" type="presOf" srcId="{B22533F2-C964-4BFC-8878-03216B6C3EF9}" destId="{230C8C18-0839-4A18-A64A-4BD5E031E987}" srcOrd="0" destOrd="0" presId="urn:microsoft.com/office/officeart/2005/8/layout/hierarchy6"/>
    <dgm:cxn modelId="{4F58B935-77BB-4E5A-BC6A-5E219FC9C219}" srcId="{C4AEE538-ED86-443A-B08D-562EE688A875}" destId="{FA772AA6-7016-4B09-9CC4-D302815A833C}" srcOrd="2" destOrd="0" parTransId="{2E405841-4332-4925-9A44-C6B8264DAD34}" sibTransId="{9E454426-9699-485F-854B-CA818AC182D6}"/>
    <dgm:cxn modelId="{2FB93CD7-E279-4210-AD94-2FF4812BEBD7}" type="presOf" srcId="{DCD414B4-05C8-4BA9-910D-E3A6BEBFE24F}" destId="{63B1D09C-F891-4A04-8B6E-ED7BDF108F59}" srcOrd="0" destOrd="0" presId="urn:microsoft.com/office/officeart/2005/8/layout/hierarchy6"/>
    <dgm:cxn modelId="{4EED8F94-FC9C-4B16-8AC9-CF03B5AB3DE3}" type="presOf" srcId="{9FCB25DD-2E6C-403A-82FF-61CBDBFBA0CE}" destId="{0EE8BC20-7F1B-4A21-AD07-6F07ADE567AD}" srcOrd="0" destOrd="0" presId="urn:microsoft.com/office/officeart/2005/8/layout/hierarchy6"/>
    <dgm:cxn modelId="{06E3B56F-124C-41E0-9330-7ED58CE61496}" type="presOf" srcId="{E5A34CA7-784F-4626-8271-D5123FD9E2AB}" destId="{41175611-DA13-47E2-9986-7073C539764E}" srcOrd="0" destOrd="0" presId="urn:microsoft.com/office/officeart/2005/8/layout/hierarchy6"/>
    <dgm:cxn modelId="{9419ACAD-9FDE-4D56-A45F-087E820A44E2}" type="presOf" srcId="{F22039A4-7952-46B1-B69C-CA4E86CB4FBC}" destId="{02A1ABE8-F190-4FEB-B219-44D205E4BDB3}" srcOrd="0" destOrd="0" presId="urn:microsoft.com/office/officeart/2005/8/layout/hierarchy6"/>
    <dgm:cxn modelId="{2E605C34-9936-44A5-A6C5-E6EEFCA876DB}" srcId="{FA772AA6-7016-4B09-9CC4-D302815A833C}" destId="{9FCB25DD-2E6C-403A-82FF-61CBDBFBA0CE}" srcOrd="0" destOrd="0" parTransId="{31925173-55C2-47E4-A682-41FA141CB560}" sibTransId="{50677AA6-6DAA-490D-9A2D-9EB8E10CA39B}"/>
    <dgm:cxn modelId="{4E842E7F-C2BF-4CF5-BF2A-686AAECA5FF8}" type="presOf" srcId="{B9510E3D-D7E0-4D3A-83CC-FF9F1C5AF066}" destId="{43778648-C3A5-4CA9-A6E5-4AAD678062D5}" srcOrd="0" destOrd="0" presId="urn:microsoft.com/office/officeart/2005/8/layout/hierarchy6"/>
    <dgm:cxn modelId="{F64220D2-9CEA-4533-AF3F-6B052964FAF3}" srcId="{C4AEE538-ED86-443A-B08D-562EE688A875}" destId="{DCD414B4-05C8-4BA9-910D-E3A6BEBFE24F}" srcOrd="3" destOrd="0" parTransId="{C7EA629E-82FB-4214-9C02-19C0987ACDA1}" sibTransId="{B5488453-2338-4977-8AAE-A1F9223EB1F0}"/>
    <dgm:cxn modelId="{8C36F679-C980-422E-8532-70D08B4BC075}" type="presOf" srcId="{D5A878B6-4914-40FF-9D4B-465B46DC63DE}" destId="{84DBA493-7899-486D-A002-A4BCC9F227E5}" srcOrd="0" destOrd="0" presId="urn:microsoft.com/office/officeart/2005/8/layout/hierarchy6"/>
    <dgm:cxn modelId="{1B90101D-4AAC-4C4B-90A3-76442B2452EE}" type="presOf" srcId="{F2AC270D-75B3-4635-932D-C901CF71AEC2}" destId="{94EECCE3-B652-4139-8D76-FE4A1F9AE0EB}" srcOrd="0" destOrd="0" presId="urn:microsoft.com/office/officeart/2005/8/layout/hierarchy6"/>
    <dgm:cxn modelId="{40BA76D5-5F56-4A70-B0EA-C6AB45E9E74E}" srcId="{C33DDF1B-B069-45B0-9139-0076BE6141ED}" destId="{8567C8D7-0121-4627-9107-EA868FA24272}" srcOrd="3" destOrd="0" parTransId="{57E54CFE-27DD-40DB-9B92-D28D4A62D69E}" sibTransId="{59D4DB79-52B0-4A4E-BCA5-AD6F4FD97970}"/>
    <dgm:cxn modelId="{5A25C506-A54E-4B9B-BD86-CA9F1A429E8D}" type="presOf" srcId="{7B6C4BCE-F529-4F9D-B83B-1CCFA4FD88EB}" destId="{57401933-6AB0-4A2C-9F99-B1180339A01E}" srcOrd="0" destOrd="0" presId="urn:microsoft.com/office/officeart/2005/8/layout/hierarchy6"/>
    <dgm:cxn modelId="{5BB70823-84AB-441C-AD64-084818E6760E}" type="presOf" srcId="{9852A6D9-B11F-4B59-A8D4-E3ECC5FD3787}" destId="{47A2DAD9-A30B-4C2A-BAFE-6BEE093BB05B}" srcOrd="0" destOrd="0" presId="urn:microsoft.com/office/officeart/2005/8/layout/hierarchy6"/>
    <dgm:cxn modelId="{69FAE1EC-C36A-43D3-AD8C-C9BADA62883E}" type="presOf" srcId="{31925173-55C2-47E4-A682-41FA141CB560}" destId="{207C4093-8B2F-4B89-975C-E4E118C527B9}" srcOrd="0" destOrd="0" presId="urn:microsoft.com/office/officeart/2005/8/layout/hierarchy6"/>
    <dgm:cxn modelId="{2697ADEF-7BE3-4A44-A659-E7072842C1C0}" type="presOf" srcId="{1E8F923F-9E80-4788-8CFA-FB2FE10CEB6F}" destId="{056B79B5-F6A3-4E95-AA14-5578566FE17C}" srcOrd="0" destOrd="0" presId="urn:microsoft.com/office/officeart/2005/8/layout/hierarchy6"/>
    <dgm:cxn modelId="{39540464-C322-4AB4-B31F-C05C2C84E21B}" srcId="{DCD414B4-05C8-4BA9-910D-E3A6BEBFE24F}" destId="{1E8F923F-9E80-4788-8CFA-FB2FE10CEB6F}" srcOrd="0" destOrd="0" parTransId="{F2AC270D-75B3-4635-932D-C901CF71AEC2}" sibTransId="{70D1A3A8-7839-4AB7-999F-40E13A6DF360}"/>
    <dgm:cxn modelId="{AB58A324-F114-422C-B983-FA6B859CFBCE}" type="presOf" srcId="{E187E65D-CC0C-4694-8A8E-2E75564EB15E}" destId="{35C35E92-11C0-4125-836E-936C045B7E71}" srcOrd="0" destOrd="0" presId="urn:microsoft.com/office/officeart/2005/8/layout/hierarchy6"/>
    <dgm:cxn modelId="{7EBC0D46-D67B-49BA-A107-6159BD9D0768}" type="presOf" srcId="{EEDE660E-FA99-4649-88AB-73DDF2BB1BED}" destId="{C0E03226-2CBC-4965-BB82-A8B0768DBA2D}" srcOrd="0" destOrd="0" presId="urn:microsoft.com/office/officeart/2005/8/layout/hierarchy6"/>
    <dgm:cxn modelId="{E4A8344D-B273-41B3-B3A9-213FF062AA1F}" type="presOf" srcId="{F3A29FC4-D1FE-4415-8CDD-A1C3DE1850B1}" destId="{4C558103-F5A6-4CC4-AFA5-B40A865078C8}" srcOrd="0" destOrd="0" presId="urn:microsoft.com/office/officeart/2005/8/layout/hierarchy6"/>
    <dgm:cxn modelId="{F2AE47E3-C0D0-4F6C-84A1-45132BC844B9}" type="presOf" srcId="{21E33949-E4B1-4310-9D98-C6C2E8AC99D0}" destId="{2346B279-E10E-4550-A716-E47E7F463A8C}" srcOrd="0" destOrd="0" presId="urn:microsoft.com/office/officeart/2005/8/layout/hierarchy6"/>
    <dgm:cxn modelId="{D6E6FBA8-8009-4E3E-B34C-577547AD60F5}" type="presOf" srcId="{9B6CB744-E04E-42F3-9DD0-1D73DC00C70B}" destId="{DBD4708E-A6E6-4878-BE9E-D88BB0BC6D3C}" srcOrd="0" destOrd="0" presId="urn:microsoft.com/office/officeart/2005/8/layout/hierarchy6"/>
    <dgm:cxn modelId="{3931E362-C8C7-47CA-BACC-2591DC64F44C}" type="presOf" srcId="{770B1C30-E4A7-4ED9-9051-512280B91740}" destId="{AC772B3F-BF5A-454E-8B7C-283CD7F59493}" srcOrd="0" destOrd="0" presId="urn:microsoft.com/office/officeart/2005/8/layout/hierarchy6"/>
    <dgm:cxn modelId="{D75B9D51-ED08-458F-ACF5-38CF9675EAAB}" srcId="{6D735A15-4E28-4A27-BBAC-A0F746A2F3D0}" destId="{8D3F9695-0CC9-455A-85B7-09655A34C4B4}" srcOrd="0" destOrd="0" parTransId="{7B6C4BCE-F529-4F9D-B83B-1CCFA4FD88EB}" sibTransId="{5696167B-3C64-4DFA-B767-A2AF6CB825E7}"/>
    <dgm:cxn modelId="{8D257819-F514-4553-AF31-998E001A0F3A}" srcId="{E5A34CA7-784F-4626-8271-D5123FD9E2AB}" destId="{B9510E3D-D7E0-4D3A-83CC-FF9F1C5AF066}" srcOrd="0" destOrd="0" parTransId="{F22039A4-7952-46B1-B69C-CA4E86CB4FBC}" sibTransId="{ACDC10A4-C214-4C44-B41B-135B9D17E7C1}"/>
    <dgm:cxn modelId="{0F6A59F8-08C8-4CA0-871E-13E8B57792C9}" type="presOf" srcId="{C33DDF1B-B069-45B0-9139-0076BE6141ED}" destId="{02C3CC05-6339-4E98-97EC-B69AC0AA47D6}" srcOrd="0" destOrd="0" presId="urn:microsoft.com/office/officeart/2005/8/layout/hierarchy6"/>
    <dgm:cxn modelId="{276A412F-E42C-44C3-AA83-338AD2A88BA9}" type="presOf" srcId="{D2FCBF22-5150-49D6-BBE2-F891F266BF47}" destId="{E697D0E2-5D8E-4207-B3ED-DF7286FB1F01}" srcOrd="0" destOrd="0" presId="urn:microsoft.com/office/officeart/2005/8/layout/hierarchy6"/>
    <dgm:cxn modelId="{7B18CE68-2028-45B0-9FFE-6C963F771C8E}" srcId="{C33DDF1B-B069-45B0-9139-0076BE6141ED}" destId="{EEDE660E-FA99-4649-88AB-73DDF2BB1BED}" srcOrd="0" destOrd="0" parTransId="{1059C026-8C1E-475C-B8B7-780792AF778F}" sibTransId="{8D1B94FA-20AB-47C8-AB2C-2F80F3DFC936}"/>
    <dgm:cxn modelId="{9A6770FE-023B-4D7A-BF96-ADD6A1DED94D}" type="presOf" srcId="{6D735A15-4E28-4A27-BBAC-A0F746A2F3D0}" destId="{19040C33-5A64-46F5-98E3-638B79B694E2}" srcOrd="0" destOrd="0" presId="urn:microsoft.com/office/officeart/2005/8/layout/hierarchy6"/>
    <dgm:cxn modelId="{EF180EDE-DA98-4E08-90AE-0C257238F896}" srcId="{D2504D34-B5DE-49C4-AB5F-B020CE45B1B6}" destId="{E5A34CA7-784F-4626-8271-D5123FD9E2AB}" srcOrd="0" destOrd="0" parTransId="{D4051A87-F6E0-4348-8EF5-FAF359E601CC}" sibTransId="{5A2B84F7-E45D-444A-83DA-83A7AF0A5E12}"/>
    <dgm:cxn modelId="{8905695E-C866-4841-9CFF-FCA32A33E7FB}" type="presOf" srcId="{D4051A87-F6E0-4348-8EF5-FAF359E601CC}" destId="{55D6962E-9342-426D-9F29-D2E3156C9F65}" srcOrd="0" destOrd="0" presId="urn:microsoft.com/office/officeart/2005/8/layout/hierarchy6"/>
    <dgm:cxn modelId="{2100DA81-5BE3-4D67-9E82-052BD398BE37}" type="presOf" srcId="{704DC9A9-C4A1-4A0E-91D1-CF588985B38C}" destId="{8A7F99B6-95F1-4F3F-A35E-B1315FC850D7}" srcOrd="0" destOrd="0" presId="urn:microsoft.com/office/officeart/2005/8/layout/hierarchy6"/>
    <dgm:cxn modelId="{E0469D5C-870F-46D6-9EEE-19D6A06B1D76}" srcId="{C33DDF1B-B069-45B0-9139-0076BE6141ED}" destId="{6E13E73C-11B5-4396-BB0B-B3CAFE17037D}" srcOrd="2" destOrd="0" parTransId="{770B1C30-E4A7-4ED9-9051-512280B91740}" sibTransId="{953995AD-2E16-4CE7-BD12-AD89BAAF5960}"/>
    <dgm:cxn modelId="{D1E3F01D-70E9-4FD4-957D-E405A5D39E0B}" type="presOf" srcId="{8D3F9695-0CC9-455A-85B7-09655A34C4B4}" destId="{2561363E-B6DF-43C3-9657-D84F5F68F3DF}" srcOrd="0" destOrd="0" presId="urn:microsoft.com/office/officeart/2005/8/layout/hierarchy6"/>
    <dgm:cxn modelId="{3D1554CC-5505-47A5-A0F2-7EB29109A045}" type="presOf" srcId="{FF0B665B-E14D-4CC5-B00D-1789C7A42785}" destId="{D0A0A0D0-A6EB-4A95-ADC7-B4351C3367E9}" srcOrd="0" destOrd="0" presId="urn:microsoft.com/office/officeart/2005/8/layout/hierarchy6"/>
    <dgm:cxn modelId="{C4D798DA-85FD-4B86-B1A8-E0A357109C2A}" type="presOf" srcId="{C7EA629E-82FB-4214-9C02-19C0987ACDA1}" destId="{2C79E47F-9FDD-42A7-BA06-34FC90A0B86C}" srcOrd="0" destOrd="0" presId="urn:microsoft.com/office/officeart/2005/8/layout/hierarchy6"/>
    <dgm:cxn modelId="{85D61B20-261B-4E3D-ADC9-3C49613ABFC2}" type="presOf" srcId="{2A359145-ECF7-4ECF-845B-D87FC683766E}" destId="{EC7A73BF-3966-4C60-93F4-8D8F0534275C}" srcOrd="0" destOrd="0" presId="urn:microsoft.com/office/officeart/2005/8/layout/hierarchy6"/>
    <dgm:cxn modelId="{7895647D-4F4A-49BC-BD21-BBA90B8A5275}" type="presOf" srcId="{FA772AA6-7016-4B09-9CC4-D302815A833C}" destId="{96BFCCBE-9F63-4EB6-8F68-0A4A08FB109C}" srcOrd="0" destOrd="0" presId="urn:microsoft.com/office/officeart/2005/8/layout/hierarchy6"/>
    <dgm:cxn modelId="{1E7DEEA4-FC13-4863-BC4D-FE8EEA24AA7E}" type="presOf" srcId="{9C6CDB32-43E8-436F-82F2-540079310ED9}" destId="{986C0029-08B7-411D-AD97-A628C7E54DD9}" srcOrd="0" destOrd="0" presId="urn:microsoft.com/office/officeart/2005/8/layout/hierarchy6"/>
    <dgm:cxn modelId="{55190025-8BBD-4701-ABFD-03FD3FF3E1E9}" type="presOf" srcId="{EF854AC4-F17B-4341-8DAA-1282D9683A6A}" destId="{F80E6237-ACD2-4B96-BB88-60F254DB28D7}" srcOrd="0" destOrd="0" presId="urn:microsoft.com/office/officeart/2005/8/layout/hierarchy6"/>
    <dgm:cxn modelId="{94613518-F8B3-41C4-8140-875BE3E95A36}" type="presOf" srcId="{8849E525-CA53-41B4-9DEE-BF7257A423A2}" destId="{C6FDAF95-FC3B-45B1-8A32-A55E4965935A}" srcOrd="0" destOrd="0" presId="urn:microsoft.com/office/officeart/2005/8/layout/hierarchy6"/>
    <dgm:cxn modelId="{3F442CA9-73C3-44B3-A0F2-384030B35FB4}" srcId="{9FCB25DD-2E6C-403A-82FF-61CBDBFBA0CE}" destId="{D5A878B6-4914-40FF-9D4B-465B46DC63DE}" srcOrd="0" destOrd="0" parTransId="{2A359145-ECF7-4ECF-845B-D87FC683766E}" sibTransId="{DF87E47A-9739-450E-9391-FDF0280B8646}"/>
    <dgm:cxn modelId="{6DE2EB9F-B2C0-4C67-BD5C-BFCE8364C889}" srcId="{21E33949-E4B1-4310-9D98-C6C2E8AC99D0}" destId="{C4AEE538-ED86-443A-B08D-562EE688A875}" srcOrd="0" destOrd="0" parTransId="{10568370-1C7E-4E57-982E-42ABBDA6D4C3}" sibTransId="{B7FB19D0-BA03-4EE6-87F0-BF67715CA23E}"/>
    <dgm:cxn modelId="{6C994F1D-029F-4F34-92C5-1E106B96D6BB}" type="presOf" srcId="{8567C8D7-0121-4627-9107-EA868FA24272}" destId="{B13D2792-71D3-435B-B29A-5DE40B0AF0B0}" srcOrd="0" destOrd="0" presId="urn:microsoft.com/office/officeart/2005/8/layout/hierarchy6"/>
    <dgm:cxn modelId="{5FCD7A6B-E16E-4629-8B7A-4884F63C976C}" type="presOf" srcId="{1059C026-8C1E-475C-B8B7-780792AF778F}" destId="{2136D181-D269-4403-970C-3AC1F1339727}" srcOrd="0" destOrd="0" presId="urn:microsoft.com/office/officeart/2005/8/layout/hierarchy6"/>
    <dgm:cxn modelId="{858BDA14-7BAA-48ED-A7AB-3841075B8241}" srcId="{1E8F923F-9E80-4788-8CFA-FB2FE10CEB6F}" destId="{8849E525-CA53-41B4-9DEE-BF7257A423A2}" srcOrd="0" destOrd="0" parTransId="{F3A29FC4-D1FE-4415-8CDD-A1C3DE1850B1}" sibTransId="{15DA2606-8DF5-498D-8833-426D4ECF1508}"/>
    <dgm:cxn modelId="{323E08C9-28C0-4D59-9D36-3AEBA548A71E}" srcId="{C4AEE538-ED86-443A-B08D-562EE688A875}" destId="{D2FCBF22-5150-49D6-BBE2-F891F266BF47}" srcOrd="4" destOrd="0" parTransId="{9852A6D9-B11F-4B59-A8D4-E3ECC5FD3787}" sibTransId="{2D80BD48-7ABC-4370-820D-B99B35DF2A6F}"/>
    <dgm:cxn modelId="{A7C44055-4F7A-41AF-A7C5-526CFD12F583}" srcId="{D2FCBF22-5150-49D6-BBE2-F891F266BF47}" destId="{C33DDF1B-B069-45B0-9139-0076BE6141ED}" srcOrd="0" destOrd="0" parTransId="{B22533F2-C964-4BFC-8878-03216B6C3EF9}" sibTransId="{907B886A-C2A7-4407-BC01-0031E52E19F3}"/>
    <dgm:cxn modelId="{1629337C-5108-4D76-82F1-990BF6CDC851}" type="presOf" srcId="{6E13E73C-11B5-4396-BB0B-B3CAFE17037D}" destId="{7EBA9300-B537-40A7-8F48-ACD7C77FD3E9}" srcOrd="0" destOrd="0" presId="urn:microsoft.com/office/officeart/2005/8/layout/hierarchy6"/>
    <dgm:cxn modelId="{522BAEB9-993E-4C41-AF41-65943FB5C479}" type="presOf" srcId="{C4AEE538-ED86-443A-B08D-562EE688A875}" destId="{129C8902-DCC6-46F2-9C0E-926755C7B87E}" srcOrd="0" destOrd="0" presId="urn:microsoft.com/office/officeart/2005/8/layout/hierarchy6"/>
    <dgm:cxn modelId="{8B2075B8-0712-4B2B-8666-0966359D6985}" type="presOf" srcId="{57E54CFE-27DD-40DB-9B92-D28D4A62D69E}" destId="{508D65C7-F2F0-491F-8FBF-0BD8A1FC3432}" srcOrd="0" destOrd="0" presId="urn:microsoft.com/office/officeart/2005/8/layout/hierarchy6"/>
    <dgm:cxn modelId="{C945DCDF-C984-4E4A-8F8F-ADC5CEB18E96}" srcId="{8D3F9695-0CC9-455A-85B7-09655A34C4B4}" destId="{704DC9A9-C4A1-4A0E-91D1-CF588985B38C}" srcOrd="0" destOrd="0" parTransId="{EF854AC4-F17B-4341-8DAA-1282D9683A6A}" sibTransId="{B6EF759F-E117-4FCA-8411-11E633265E26}"/>
    <dgm:cxn modelId="{6D50E54C-3AEA-461F-8E31-46C36BFA20AE}" type="presOf" srcId="{2E405841-4332-4925-9A44-C6B8264DAD34}" destId="{AAB1FAAC-CE4E-4231-B02E-DFD72F318186}" srcOrd="0" destOrd="0" presId="urn:microsoft.com/office/officeart/2005/8/layout/hierarchy6"/>
    <dgm:cxn modelId="{5DE1D973-BC75-4E15-83C9-BB74A0F7AA4A}" srcId="{C33DDF1B-B069-45B0-9139-0076BE6141ED}" destId="{E187E65D-CC0C-4694-8A8E-2E75564EB15E}" srcOrd="1" destOrd="0" parTransId="{9C6CDB32-43E8-436F-82F2-540079310ED9}" sibTransId="{1725DEED-EFED-4CE6-B4DF-33E0A357D102}"/>
    <dgm:cxn modelId="{068C537C-A6B5-4B0D-8738-0A60FB3AD948}" srcId="{C4AEE538-ED86-443A-B08D-562EE688A875}" destId="{D2504D34-B5DE-49C4-AB5F-B020CE45B1B6}" srcOrd="1" destOrd="0" parTransId="{FF0B665B-E14D-4CC5-B00D-1789C7A42785}" sibTransId="{790EA487-D1D8-496C-A15C-D69FBDF3334D}"/>
    <dgm:cxn modelId="{EF461280-9932-408F-BDEC-C701DD8CC246}" type="presOf" srcId="{D2504D34-B5DE-49C4-AB5F-B020CE45B1B6}" destId="{EA39EBCD-332E-4E9C-845B-C97CFB1D1543}" srcOrd="0" destOrd="0" presId="urn:microsoft.com/office/officeart/2005/8/layout/hierarchy6"/>
    <dgm:cxn modelId="{FB8AD3AC-7949-4E37-96FC-21AFCD04DD48}" srcId="{C4AEE538-ED86-443A-B08D-562EE688A875}" destId="{6D735A15-4E28-4A27-BBAC-A0F746A2F3D0}" srcOrd="0" destOrd="0" parTransId="{9B6CB744-E04E-42F3-9DD0-1D73DC00C70B}" sibTransId="{61457F39-4125-4C24-8529-B662033BC682}"/>
    <dgm:cxn modelId="{8F318D00-5508-4D0F-9B6E-72C726096075}" type="presParOf" srcId="{2346B279-E10E-4550-A716-E47E7F463A8C}" destId="{60F195DE-F1E8-4DEC-8A6B-86CB666E4A4C}" srcOrd="0" destOrd="0" presId="urn:microsoft.com/office/officeart/2005/8/layout/hierarchy6"/>
    <dgm:cxn modelId="{D2AD4873-55A6-4E6D-BC41-B89066A0897B}" type="presParOf" srcId="{60F195DE-F1E8-4DEC-8A6B-86CB666E4A4C}" destId="{480DE517-89FD-48BC-8F25-1A03BCDC3016}" srcOrd="0" destOrd="0" presId="urn:microsoft.com/office/officeart/2005/8/layout/hierarchy6"/>
    <dgm:cxn modelId="{6317226A-F037-4497-A203-40B0CB477DDC}" type="presParOf" srcId="{480DE517-89FD-48BC-8F25-1A03BCDC3016}" destId="{5A494F98-EA91-4947-9645-731B6C17F662}" srcOrd="0" destOrd="0" presId="urn:microsoft.com/office/officeart/2005/8/layout/hierarchy6"/>
    <dgm:cxn modelId="{18B483CA-E44C-4E0C-8EF5-31A2A95BEC5D}" type="presParOf" srcId="{5A494F98-EA91-4947-9645-731B6C17F662}" destId="{129C8902-DCC6-46F2-9C0E-926755C7B87E}" srcOrd="0" destOrd="0" presId="urn:microsoft.com/office/officeart/2005/8/layout/hierarchy6"/>
    <dgm:cxn modelId="{B8D00B56-E0BB-4B2C-8240-C1771840FF4D}" type="presParOf" srcId="{5A494F98-EA91-4947-9645-731B6C17F662}" destId="{20A2DC21-0FAE-45D0-A850-CAF9494F01F0}" srcOrd="1" destOrd="0" presId="urn:microsoft.com/office/officeart/2005/8/layout/hierarchy6"/>
    <dgm:cxn modelId="{93BA4936-042A-4C5F-AB4C-6B0FA1B93EBB}" type="presParOf" srcId="{20A2DC21-0FAE-45D0-A850-CAF9494F01F0}" destId="{DBD4708E-A6E6-4878-BE9E-D88BB0BC6D3C}" srcOrd="0" destOrd="0" presId="urn:microsoft.com/office/officeart/2005/8/layout/hierarchy6"/>
    <dgm:cxn modelId="{14576672-4783-4DAA-848B-2E470C4576DC}" type="presParOf" srcId="{20A2DC21-0FAE-45D0-A850-CAF9494F01F0}" destId="{B07E1D34-1206-45C0-8280-8C814B6C3B2C}" srcOrd="1" destOrd="0" presId="urn:microsoft.com/office/officeart/2005/8/layout/hierarchy6"/>
    <dgm:cxn modelId="{628F319B-2019-4385-AD72-BBECCCD8DF02}" type="presParOf" srcId="{B07E1D34-1206-45C0-8280-8C814B6C3B2C}" destId="{19040C33-5A64-46F5-98E3-638B79B694E2}" srcOrd="0" destOrd="0" presId="urn:microsoft.com/office/officeart/2005/8/layout/hierarchy6"/>
    <dgm:cxn modelId="{150E5421-EAE5-4D7D-B959-6D42623050E9}" type="presParOf" srcId="{B07E1D34-1206-45C0-8280-8C814B6C3B2C}" destId="{196F2F33-60F7-496D-A3D5-3443B134D876}" srcOrd="1" destOrd="0" presId="urn:microsoft.com/office/officeart/2005/8/layout/hierarchy6"/>
    <dgm:cxn modelId="{784DEF0E-ACA4-4260-BD08-83964BCA071C}" type="presParOf" srcId="{196F2F33-60F7-496D-A3D5-3443B134D876}" destId="{57401933-6AB0-4A2C-9F99-B1180339A01E}" srcOrd="0" destOrd="0" presId="urn:microsoft.com/office/officeart/2005/8/layout/hierarchy6"/>
    <dgm:cxn modelId="{F1734289-BF21-4A18-AE66-1C659B972420}" type="presParOf" srcId="{196F2F33-60F7-496D-A3D5-3443B134D876}" destId="{1856AA48-709B-4320-817D-0709B4752ABC}" srcOrd="1" destOrd="0" presId="urn:microsoft.com/office/officeart/2005/8/layout/hierarchy6"/>
    <dgm:cxn modelId="{0DA7A8B0-3337-4229-AA49-3474163FC325}" type="presParOf" srcId="{1856AA48-709B-4320-817D-0709B4752ABC}" destId="{2561363E-B6DF-43C3-9657-D84F5F68F3DF}" srcOrd="0" destOrd="0" presId="urn:microsoft.com/office/officeart/2005/8/layout/hierarchy6"/>
    <dgm:cxn modelId="{96A0058A-75A8-4610-B29D-DBE80D45A681}" type="presParOf" srcId="{1856AA48-709B-4320-817D-0709B4752ABC}" destId="{9CCE5AD4-E055-49BB-BF79-D4C105E461FA}" srcOrd="1" destOrd="0" presId="urn:microsoft.com/office/officeart/2005/8/layout/hierarchy6"/>
    <dgm:cxn modelId="{C852FCC3-9079-4395-BCD7-A42DE70DE9E6}" type="presParOf" srcId="{9CCE5AD4-E055-49BB-BF79-D4C105E461FA}" destId="{F80E6237-ACD2-4B96-BB88-60F254DB28D7}" srcOrd="0" destOrd="0" presId="urn:microsoft.com/office/officeart/2005/8/layout/hierarchy6"/>
    <dgm:cxn modelId="{F1DC08C8-659A-40B4-820D-05B4BE86DC7B}" type="presParOf" srcId="{9CCE5AD4-E055-49BB-BF79-D4C105E461FA}" destId="{9AF9D18C-500B-4774-A4A7-C50E0F168B77}" srcOrd="1" destOrd="0" presId="urn:microsoft.com/office/officeart/2005/8/layout/hierarchy6"/>
    <dgm:cxn modelId="{A5A23B6B-DE9F-4BCC-B882-C530B0487A1D}" type="presParOf" srcId="{9AF9D18C-500B-4774-A4A7-C50E0F168B77}" destId="{8A7F99B6-95F1-4F3F-A35E-B1315FC850D7}" srcOrd="0" destOrd="0" presId="urn:microsoft.com/office/officeart/2005/8/layout/hierarchy6"/>
    <dgm:cxn modelId="{BB7E048C-8ED9-445B-8D83-F2076A52737D}" type="presParOf" srcId="{9AF9D18C-500B-4774-A4A7-C50E0F168B77}" destId="{59094DB2-54A8-4C2A-A2D5-3B5975A86935}" srcOrd="1" destOrd="0" presId="urn:microsoft.com/office/officeart/2005/8/layout/hierarchy6"/>
    <dgm:cxn modelId="{85D10A83-99E7-40DD-AB07-AE60777317C1}" type="presParOf" srcId="{20A2DC21-0FAE-45D0-A850-CAF9494F01F0}" destId="{D0A0A0D0-A6EB-4A95-ADC7-B4351C3367E9}" srcOrd="2" destOrd="0" presId="urn:microsoft.com/office/officeart/2005/8/layout/hierarchy6"/>
    <dgm:cxn modelId="{79997F00-7868-4F57-A8BB-E2B3E8EEDCF8}" type="presParOf" srcId="{20A2DC21-0FAE-45D0-A850-CAF9494F01F0}" destId="{B2551B00-0028-4AFA-8FF8-CFBC9C58CFDD}" srcOrd="3" destOrd="0" presId="urn:microsoft.com/office/officeart/2005/8/layout/hierarchy6"/>
    <dgm:cxn modelId="{EC8AACE6-9128-4728-816D-731380F24F67}" type="presParOf" srcId="{B2551B00-0028-4AFA-8FF8-CFBC9C58CFDD}" destId="{EA39EBCD-332E-4E9C-845B-C97CFB1D1543}" srcOrd="0" destOrd="0" presId="urn:microsoft.com/office/officeart/2005/8/layout/hierarchy6"/>
    <dgm:cxn modelId="{594B0EC8-7990-4FD7-B7A4-21F7B4ED644C}" type="presParOf" srcId="{B2551B00-0028-4AFA-8FF8-CFBC9C58CFDD}" destId="{6042F643-A51B-4F5F-A6BE-1BBA5F95B55F}" srcOrd="1" destOrd="0" presId="urn:microsoft.com/office/officeart/2005/8/layout/hierarchy6"/>
    <dgm:cxn modelId="{EE4F47AD-C892-4CEA-B3AC-DA15BDC92A48}" type="presParOf" srcId="{6042F643-A51B-4F5F-A6BE-1BBA5F95B55F}" destId="{55D6962E-9342-426D-9F29-D2E3156C9F65}" srcOrd="0" destOrd="0" presId="urn:microsoft.com/office/officeart/2005/8/layout/hierarchy6"/>
    <dgm:cxn modelId="{B7F2A708-861B-4F2C-B661-18BA1E16B5A8}" type="presParOf" srcId="{6042F643-A51B-4F5F-A6BE-1BBA5F95B55F}" destId="{CABE24C6-85EF-4E88-BE98-9D1644AACF7D}" srcOrd="1" destOrd="0" presId="urn:microsoft.com/office/officeart/2005/8/layout/hierarchy6"/>
    <dgm:cxn modelId="{24876288-D935-431D-9A6A-25736F8A8E8F}" type="presParOf" srcId="{CABE24C6-85EF-4E88-BE98-9D1644AACF7D}" destId="{41175611-DA13-47E2-9986-7073C539764E}" srcOrd="0" destOrd="0" presId="urn:microsoft.com/office/officeart/2005/8/layout/hierarchy6"/>
    <dgm:cxn modelId="{122E4A63-DB2D-4260-B915-166AE2240420}" type="presParOf" srcId="{CABE24C6-85EF-4E88-BE98-9D1644AACF7D}" destId="{545449D4-3476-420F-8AF3-506E13F0172A}" srcOrd="1" destOrd="0" presId="urn:microsoft.com/office/officeart/2005/8/layout/hierarchy6"/>
    <dgm:cxn modelId="{38B78CAD-56A6-4DCB-BC49-3DBDB0484F8E}" type="presParOf" srcId="{545449D4-3476-420F-8AF3-506E13F0172A}" destId="{02A1ABE8-F190-4FEB-B219-44D205E4BDB3}" srcOrd="0" destOrd="0" presId="urn:microsoft.com/office/officeart/2005/8/layout/hierarchy6"/>
    <dgm:cxn modelId="{8E268F86-F36C-4272-9384-500A17C08754}" type="presParOf" srcId="{545449D4-3476-420F-8AF3-506E13F0172A}" destId="{FC8ADC6C-F8F6-4552-9EA6-6B0E012AC980}" srcOrd="1" destOrd="0" presId="urn:microsoft.com/office/officeart/2005/8/layout/hierarchy6"/>
    <dgm:cxn modelId="{CF67D4A1-3DF5-4167-9C58-03A72717F702}" type="presParOf" srcId="{FC8ADC6C-F8F6-4552-9EA6-6B0E012AC980}" destId="{43778648-C3A5-4CA9-A6E5-4AAD678062D5}" srcOrd="0" destOrd="0" presId="urn:microsoft.com/office/officeart/2005/8/layout/hierarchy6"/>
    <dgm:cxn modelId="{8AC786D8-8691-44B5-921C-B52E753D00A3}" type="presParOf" srcId="{FC8ADC6C-F8F6-4552-9EA6-6B0E012AC980}" destId="{6117E746-8E08-45F8-8166-D3CD26497466}" srcOrd="1" destOrd="0" presId="urn:microsoft.com/office/officeart/2005/8/layout/hierarchy6"/>
    <dgm:cxn modelId="{D2436EA1-5418-401E-9D10-FF29B1363669}" type="presParOf" srcId="{20A2DC21-0FAE-45D0-A850-CAF9494F01F0}" destId="{AAB1FAAC-CE4E-4231-B02E-DFD72F318186}" srcOrd="4" destOrd="0" presId="urn:microsoft.com/office/officeart/2005/8/layout/hierarchy6"/>
    <dgm:cxn modelId="{63D5BC0A-C947-4801-9F20-5A05EA86567B}" type="presParOf" srcId="{20A2DC21-0FAE-45D0-A850-CAF9494F01F0}" destId="{2410EF64-2D5C-4CEE-A220-3F8A7E4B6FC3}" srcOrd="5" destOrd="0" presId="urn:microsoft.com/office/officeart/2005/8/layout/hierarchy6"/>
    <dgm:cxn modelId="{AA66FE1E-DF5D-4265-8E05-CB82D1735259}" type="presParOf" srcId="{2410EF64-2D5C-4CEE-A220-3F8A7E4B6FC3}" destId="{96BFCCBE-9F63-4EB6-8F68-0A4A08FB109C}" srcOrd="0" destOrd="0" presId="urn:microsoft.com/office/officeart/2005/8/layout/hierarchy6"/>
    <dgm:cxn modelId="{CEE4320A-2CF7-4770-BAB3-4717CCAEEECA}" type="presParOf" srcId="{2410EF64-2D5C-4CEE-A220-3F8A7E4B6FC3}" destId="{E75BEC77-A5EE-4BED-9CA2-0EACE9B22819}" srcOrd="1" destOrd="0" presId="urn:microsoft.com/office/officeart/2005/8/layout/hierarchy6"/>
    <dgm:cxn modelId="{5CC5C249-FF98-4E05-BAA8-6A491D017190}" type="presParOf" srcId="{E75BEC77-A5EE-4BED-9CA2-0EACE9B22819}" destId="{207C4093-8B2F-4B89-975C-E4E118C527B9}" srcOrd="0" destOrd="0" presId="urn:microsoft.com/office/officeart/2005/8/layout/hierarchy6"/>
    <dgm:cxn modelId="{787E5E1F-DD7C-4470-BB9E-0A965F4607B4}" type="presParOf" srcId="{E75BEC77-A5EE-4BED-9CA2-0EACE9B22819}" destId="{DDE74435-DE65-4DA2-A864-FC3841B86576}" srcOrd="1" destOrd="0" presId="urn:microsoft.com/office/officeart/2005/8/layout/hierarchy6"/>
    <dgm:cxn modelId="{7ACA7FC5-FC6E-42D6-8B1A-4385F2D0E3DF}" type="presParOf" srcId="{DDE74435-DE65-4DA2-A864-FC3841B86576}" destId="{0EE8BC20-7F1B-4A21-AD07-6F07ADE567AD}" srcOrd="0" destOrd="0" presId="urn:microsoft.com/office/officeart/2005/8/layout/hierarchy6"/>
    <dgm:cxn modelId="{9C5B13F3-BC86-4EEE-AC28-7D945087A890}" type="presParOf" srcId="{DDE74435-DE65-4DA2-A864-FC3841B86576}" destId="{DD485CE0-A64D-44F2-A410-713BBC29B938}" srcOrd="1" destOrd="0" presId="urn:microsoft.com/office/officeart/2005/8/layout/hierarchy6"/>
    <dgm:cxn modelId="{A65C2C60-10BA-4EFB-A058-0BF5F89CFE37}" type="presParOf" srcId="{DD485CE0-A64D-44F2-A410-713BBC29B938}" destId="{EC7A73BF-3966-4C60-93F4-8D8F0534275C}" srcOrd="0" destOrd="0" presId="urn:microsoft.com/office/officeart/2005/8/layout/hierarchy6"/>
    <dgm:cxn modelId="{166BC332-8E9D-4DBD-ADBD-668B594811D5}" type="presParOf" srcId="{DD485CE0-A64D-44F2-A410-713BBC29B938}" destId="{A6D2CCF6-4FF9-4433-8004-DEBD039EB447}" srcOrd="1" destOrd="0" presId="urn:microsoft.com/office/officeart/2005/8/layout/hierarchy6"/>
    <dgm:cxn modelId="{79CB8366-F563-4E43-B224-A0C8288E25C9}" type="presParOf" srcId="{A6D2CCF6-4FF9-4433-8004-DEBD039EB447}" destId="{84DBA493-7899-486D-A002-A4BCC9F227E5}" srcOrd="0" destOrd="0" presId="urn:microsoft.com/office/officeart/2005/8/layout/hierarchy6"/>
    <dgm:cxn modelId="{6450EAE7-ED6F-4BE3-9FB7-FA2DC1A0D3DC}" type="presParOf" srcId="{A6D2CCF6-4FF9-4433-8004-DEBD039EB447}" destId="{97E94D48-0489-4AA0-A777-6ECAD25E3274}" srcOrd="1" destOrd="0" presId="urn:microsoft.com/office/officeart/2005/8/layout/hierarchy6"/>
    <dgm:cxn modelId="{91C18A55-016E-4BED-BCFC-E4615119E9B5}" type="presParOf" srcId="{20A2DC21-0FAE-45D0-A850-CAF9494F01F0}" destId="{2C79E47F-9FDD-42A7-BA06-34FC90A0B86C}" srcOrd="6" destOrd="0" presId="urn:microsoft.com/office/officeart/2005/8/layout/hierarchy6"/>
    <dgm:cxn modelId="{4B43DF5E-5F6B-43AE-B2AA-490FCFA8CDE1}" type="presParOf" srcId="{20A2DC21-0FAE-45D0-A850-CAF9494F01F0}" destId="{23D37C06-BA69-4BDC-85C9-D07F4B59F3E9}" srcOrd="7" destOrd="0" presId="urn:microsoft.com/office/officeart/2005/8/layout/hierarchy6"/>
    <dgm:cxn modelId="{F434156A-A93F-4667-ACDF-42B9B6E3CD92}" type="presParOf" srcId="{23D37C06-BA69-4BDC-85C9-D07F4B59F3E9}" destId="{63B1D09C-F891-4A04-8B6E-ED7BDF108F59}" srcOrd="0" destOrd="0" presId="urn:microsoft.com/office/officeart/2005/8/layout/hierarchy6"/>
    <dgm:cxn modelId="{15837650-F306-4552-9BE6-367D51DE5955}" type="presParOf" srcId="{23D37C06-BA69-4BDC-85C9-D07F4B59F3E9}" destId="{D4F2323B-3A9B-45C2-8B29-71AD1D4D27D6}" srcOrd="1" destOrd="0" presId="urn:microsoft.com/office/officeart/2005/8/layout/hierarchy6"/>
    <dgm:cxn modelId="{72788E17-680E-43A4-BBD6-DA450F4706DB}" type="presParOf" srcId="{D4F2323B-3A9B-45C2-8B29-71AD1D4D27D6}" destId="{94EECCE3-B652-4139-8D76-FE4A1F9AE0EB}" srcOrd="0" destOrd="0" presId="urn:microsoft.com/office/officeart/2005/8/layout/hierarchy6"/>
    <dgm:cxn modelId="{FFFD6B3D-3E59-495E-AC9E-4EA3C30B753D}" type="presParOf" srcId="{D4F2323B-3A9B-45C2-8B29-71AD1D4D27D6}" destId="{2DB2FB35-DC25-4A13-A898-D43DE8912662}" srcOrd="1" destOrd="0" presId="urn:microsoft.com/office/officeart/2005/8/layout/hierarchy6"/>
    <dgm:cxn modelId="{5C271819-DA3E-4A7D-961B-336C8167C0A2}" type="presParOf" srcId="{2DB2FB35-DC25-4A13-A898-D43DE8912662}" destId="{056B79B5-F6A3-4E95-AA14-5578566FE17C}" srcOrd="0" destOrd="0" presId="urn:microsoft.com/office/officeart/2005/8/layout/hierarchy6"/>
    <dgm:cxn modelId="{F7FA88AD-6935-411B-B749-32690A3F9F84}" type="presParOf" srcId="{2DB2FB35-DC25-4A13-A898-D43DE8912662}" destId="{F0CA3A30-60A1-418F-AADE-F70506B9F841}" srcOrd="1" destOrd="0" presId="urn:microsoft.com/office/officeart/2005/8/layout/hierarchy6"/>
    <dgm:cxn modelId="{99954FD2-06F8-4645-B058-534F261D51AD}" type="presParOf" srcId="{F0CA3A30-60A1-418F-AADE-F70506B9F841}" destId="{4C558103-F5A6-4CC4-AFA5-B40A865078C8}" srcOrd="0" destOrd="0" presId="urn:microsoft.com/office/officeart/2005/8/layout/hierarchy6"/>
    <dgm:cxn modelId="{9C5F9846-B3B2-497B-8359-AF012DAB58B1}" type="presParOf" srcId="{F0CA3A30-60A1-418F-AADE-F70506B9F841}" destId="{2E974EAD-76B4-4A92-BD30-72D825BECEDB}" srcOrd="1" destOrd="0" presId="urn:microsoft.com/office/officeart/2005/8/layout/hierarchy6"/>
    <dgm:cxn modelId="{584E6EBA-AD55-4751-A553-5A2A1AE34DF5}" type="presParOf" srcId="{2E974EAD-76B4-4A92-BD30-72D825BECEDB}" destId="{C6FDAF95-FC3B-45B1-8A32-A55E4965935A}" srcOrd="0" destOrd="0" presId="urn:microsoft.com/office/officeart/2005/8/layout/hierarchy6"/>
    <dgm:cxn modelId="{823F40D1-3CCF-419E-8D17-0BA6CB91EF92}" type="presParOf" srcId="{2E974EAD-76B4-4A92-BD30-72D825BECEDB}" destId="{EEAF1421-C3E5-48A5-A6D9-80C540EBE0EB}" srcOrd="1" destOrd="0" presId="urn:microsoft.com/office/officeart/2005/8/layout/hierarchy6"/>
    <dgm:cxn modelId="{79F6285B-4E90-4492-B67C-54FD28887B32}" type="presParOf" srcId="{20A2DC21-0FAE-45D0-A850-CAF9494F01F0}" destId="{47A2DAD9-A30B-4C2A-BAFE-6BEE093BB05B}" srcOrd="8" destOrd="0" presId="urn:microsoft.com/office/officeart/2005/8/layout/hierarchy6"/>
    <dgm:cxn modelId="{93AA2CE8-A0F4-4ABF-9B2C-0E7F2031E60C}" type="presParOf" srcId="{20A2DC21-0FAE-45D0-A850-CAF9494F01F0}" destId="{4AE9564B-8388-4D6C-831A-6D65EA7F6652}" srcOrd="9" destOrd="0" presId="urn:microsoft.com/office/officeart/2005/8/layout/hierarchy6"/>
    <dgm:cxn modelId="{66F88261-BE58-42BF-8EDD-6E439F3A3FEC}" type="presParOf" srcId="{4AE9564B-8388-4D6C-831A-6D65EA7F6652}" destId="{E697D0E2-5D8E-4207-B3ED-DF7286FB1F01}" srcOrd="0" destOrd="0" presId="urn:microsoft.com/office/officeart/2005/8/layout/hierarchy6"/>
    <dgm:cxn modelId="{22BC4700-EA05-40C2-AD74-9F1299B78EC4}" type="presParOf" srcId="{4AE9564B-8388-4D6C-831A-6D65EA7F6652}" destId="{3CF3D392-ADE7-4584-8E79-6F902664B25F}" srcOrd="1" destOrd="0" presId="urn:microsoft.com/office/officeart/2005/8/layout/hierarchy6"/>
    <dgm:cxn modelId="{31E1E6CB-FC0C-4660-9D20-6532F3A75B70}" type="presParOf" srcId="{3CF3D392-ADE7-4584-8E79-6F902664B25F}" destId="{230C8C18-0839-4A18-A64A-4BD5E031E987}" srcOrd="0" destOrd="0" presId="urn:microsoft.com/office/officeart/2005/8/layout/hierarchy6"/>
    <dgm:cxn modelId="{1037E33D-BE29-433A-874E-7592E3253BE6}" type="presParOf" srcId="{3CF3D392-ADE7-4584-8E79-6F902664B25F}" destId="{57133674-F8E7-4692-ACC0-29BD59378DF6}" srcOrd="1" destOrd="0" presId="urn:microsoft.com/office/officeart/2005/8/layout/hierarchy6"/>
    <dgm:cxn modelId="{0CA4CCA0-BBC6-4310-B93C-BEC8192DA6F8}" type="presParOf" srcId="{57133674-F8E7-4692-ACC0-29BD59378DF6}" destId="{02C3CC05-6339-4E98-97EC-B69AC0AA47D6}" srcOrd="0" destOrd="0" presId="urn:microsoft.com/office/officeart/2005/8/layout/hierarchy6"/>
    <dgm:cxn modelId="{6B79CCEB-38A2-4C2C-9F85-EA133980B01B}" type="presParOf" srcId="{57133674-F8E7-4692-ACC0-29BD59378DF6}" destId="{C475725D-95C2-4B3C-B113-EFCBDFDAD261}" srcOrd="1" destOrd="0" presId="urn:microsoft.com/office/officeart/2005/8/layout/hierarchy6"/>
    <dgm:cxn modelId="{29F9CAD6-28B5-444A-B167-2739532B22EF}" type="presParOf" srcId="{C475725D-95C2-4B3C-B113-EFCBDFDAD261}" destId="{2136D181-D269-4403-970C-3AC1F1339727}" srcOrd="0" destOrd="0" presId="urn:microsoft.com/office/officeart/2005/8/layout/hierarchy6"/>
    <dgm:cxn modelId="{85436532-639B-4D8F-A238-80DD1EC5DF43}" type="presParOf" srcId="{C475725D-95C2-4B3C-B113-EFCBDFDAD261}" destId="{C88D73F2-F826-4FFC-8EBD-4657BD87F456}" srcOrd="1" destOrd="0" presId="urn:microsoft.com/office/officeart/2005/8/layout/hierarchy6"/>
    <dgm:cxn modelId="{1FF20281-EC9B-4511-B427-A0898A95992A}" type="presParOf" srcId="{C88D73F2-F826-4FFC-8EBD-4657BD87F456}" destId="{C0E03226-2CBC-4965-BB82-A8B0768DBA2D}" srcOrd="0" destOrd="0" presId="urn:microsoft.com/office/officeart/2005/8/layout/hierarchy6"/>
    <dgm:cxn modelId="{27B45B0F-22A2-4B12-86D5-110B3DA6B616}" type="presParOf" srcId="{C88D73F2-F826-4FFC-8EBD-4657BD87F456}" destId="{BE1C3317-998B-4C6E-B781-21DD75C1D86A}" srcOrd="1" destOrd="0" presId="urn:microsoft.com/office/officeart/2005/8/layout/hierarchy6"/>
    <dgm:cxn modelId="{4F9A7F11-595C-4788-BFBD-EB490DDF680F}" type="presParOf" srcId="{C475725D-95C2-4B3C-B113-EFCBDFDAD261}" destId="{986C0029-08B7-411D-AD97-A628C7E54DD9}" srcOrd="2" destOrd="0" presId="urn:microsoft.com/office/officeart/2005/8/layout/hierarchy6"/>
    <dgm:cxn modelId="{2A8BD0EF-8E05-4130-BF4A-3E551FA7FFBA}" type="presParOf" srcId="{C475725D-95C2-4B3C-B113-EFCBDFDAD261}" destId="{8D919C4C-4B2D-45F8-8918-49F3AD3D1A6E}" srcOrd="3" destOrd="0" presId="urn:microsoft.com/office/officeart/2005/8/layout/hierarchy6"/>
    <dgm:cxn modelId="{123737FC-D606-453B-9EF6-F15B72034915}" type="presParOf" srcId="{8D919C4C-4B2D-45F8-8918-49F3AD3D1A6E}" destId="{35C35E92-11C0-4125-836E-936C045B7E71}" srcOrd="0" destOrd="0" presId="urn:microsoft.com/office/officeart/2005/8/layout/hierarchy6"/>
    <dgm:cxn modelId="{B06328AB-9CBC-405F-859A-60FA68C4A5E8}" type="presParOf" srcId="{8D919C4C-4B2D-45F8-8918-49F3AD3D1A6E}" destId="{8518368C-69C3-4D45-9B94-B0CC867D9EFF}" srcOrd="1" destOrd="0" presId="urn:microsoft.com/office/officeart/2005/8/layout/hierarchy6"/>
    <dgm:cxn modelId="{C4225F89-72C8-45F8-BCA6-F527BCE40393}" type="presParOf" srcId="{C475725D-95C2-4B3C-B113-EFCBDFDAD261}" destId="{AC772B3F-BF5A-454E-8B7C-283CD7F59493}" srcOrd="4" destOrd="0" presId="urn:microsoft.com/office/officeart/2005/8/layout/hierarchy6"/>
    <dgm:cxn modelId="{9E2AF631-C44F-43A8-B081-2F37220B1AA2}" type="presParOf" srcId="{C475725D-95C2-4B3C-B113-EFCBDFDAD261}" destId="{5FED08D8-252E-4E02-9CBD-0850B7C221E4}" srcOrd="5" destOrd="0" presId="urn:microsoft.com/office/officeart/2005/8/layout/hierarchy6"/>
    <dgm:cxn modelId="{B68495D0-F13F-4672-B86A-309BF13A8148}" type="presParOf" srcId="{5FED08D8-252E-4E02-9CBD-0850B7C221E4}" destId="{7EBA9300-B537-40A7-8F48-ACD7C77FD3E9}" srcOrd="0" destOrd="0" presId="urn:microsoft.com/office/officeart/2005/8/layout/hierarchy6"/>
    <dgm:cxn modelId="{0C6049FC-BD1F-4F18-AF02-6B528B45DCDF}" type="presParOf" srcId="{5FED08D8-252E-4E02-9CBD-0850B7C221E4}" destId="{E1A4C3EB-ABFF-448A-80ED-AF8DE31609D7}" srcOrd="1" destOrd="0" presId="urn:microsoft.com/office/officeart/2005/8/layout/hierarchy6"/>
    <dgm:cxn modelId="{37760DAC-BC8B-4798-8422-25ABD5E16024}" type="presParOf" srcId="{C475725D-95C2-4B3C-B113-EFCBDFDAD261}" destId="{508D65C7-F2F0-491F-8FBF-0BD8A1FC3432}" srcOrd="6" destOrd="0" presId="urn:microsoft.com/office/officeart/2005/8/layout/hierarchy6"/>
    <dgm:cxn modelId="{613AB1AB-459A-405E-ADA6-4DCAE16A7913}" type="presParOf" srcId="{C475725D-95C2-4B3C-B113-EFCBDFDAD261}" destId="{61C3D234-E89C-4CE9-975E-F1FCB074A721}" srcOrd="7" destOrd="0" presId="urn:microsoft.com/office/officeart/2005/8/layout/hierarchy6"/>
    <dgm:cxn modelId="{E06A9E34-1CA9-47C1-865E-4C0DD6E134A1}" type="presParOf" srcId="{61C3D234-E89C-4CE9-975E-F1FCB074A721}" destId="{B13D2792-71D3-435B-B29A-5DE40B0AF0B0}" srcOrd="0" destOrd="0" presId="urn:microsoft.com/office/officeart/2005/8/layout/hierarchy6"/>
    <dgm:cxn modelId="{80E914BA-C07E-4484-B0B0-20A63E99C8B1}" type="presParOf" srcId="{61C3D234-E89C-4CE9-975E-F1FCB074A721}" destId="{C535F35F-0F91-4DB8-B9CE-8FAFDA8599A6}" srcOrd="1" destOrd="0" presId="urn:microsoft.com/office/officeart/2005/8/layout/hierarchy6"/>
    <dgm:cxn modelId="{96ACE42F-A617-4425-80B0-6377BE7A058D}" type="presParOf" srcId="{2346B279-E10E-4550-A716-E47E7F463A8C}" destId="{551F805F-6EB8-4EF1-84D6-82963E24D47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C8902-DCC6-46F2-9C0E-926755C7B87E}">
      <dsp:nvSpPr>
        <dsp:cNvPr id="0" name=""/>
        <dsp:cNvSpPr/>
      </dsp:nvSpPr>
      <dsp:spPr>
        <a:xfrm>
          <a:off x="3256112" y="0"/>
          <a:ext cx="769814" cy="513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Bluff Lake benefit</a:t>
          </a:r>
          <a:endParaRPr lang="en-US" sz="500" kern="1200" dirty="0"/>
        </a:p>
      </dsp:txBody>
      <dsp:txXfrm>
        <a:off x="3271143" y="15031"/>
        <a:ext cx="739752" cy="483147"/>
      </dsp:txXfrm>
    </dsp:sp>
    <dsp:sp modelId="{DBD4708E-A6E6-4878-BE9E-D88BB0BC6D3C}">
      <dsp:nvSpPr>
        <dsp:cNvPr id="0" name=""/>
        <dsp:cNvSpPr/>
      </dsp:nvSpPr>
      <dsp:spPr>
        <a:xfrm>
          <a:off x="388552" y="513209"/>
          <a:ext cx="3252467" cy="205283"/>
        </a:xfrm>
        <a:custGeom>
          <a:avLst/>
          <a:gdLst/>
          <a:ahLst/>
          <a:cxnLst/>
          <a:rect l="0" t="0" r="0" b="0"/>
          <a:pathLst>
            <a:path>
              <a:moveTo>
                <a:pt x="3252467" y="0"/>
              </a:moveTo>
              <a:lnTo>
                <a:pt x="3252467" y="102641"/>
              </a:lnTo>
              <a:lnTo>
                <a:pt x="0" y="102641"/>
              </a:lnTo>
              <a:lnTo>
                <a:pt x="0" y="2052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40C33-5A64-46F5-98E3-638B79B694E2}">
      <dsp:nvSpPr>
        <dsp:cNvPr id="0" name=""/>
        <dsp:cNvSpPr/>
      </dsp:nvSpPr>
      <dsp:spPr>
        <a:xfrm>
          <a:off x="3645" y="718493"/>
          <a:ext cx="769814" cy="513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Sub-Goal A.1 – Waterfowl</a:t>
          </a:r>
          <a:endParaRPr lang="en-US" sz="500" kern="1200" dirty="0"/>
        </a:p>
      </dsp:txBody>
      <dsp:txXfrm>
        <a:off x="18676" y="733524"/>
        <a:ext cx="739752" cy="483147"/>
      </dsp:txXfrm>
    </dsp:sp>
    <dsp:sp modelId="{57401933-6AB0-4A2C-9F99-B1180339A01E}">
      <dsp:nvSpPr>
        <dsp:cNvPr id="0" name=""/>
        <dsp:cNvSpPr/>
      </dsp:nvSpPr>
      <dsp:spPr>
        <a:xfrm>
          <a:off x="342832" y="1231703"/>
          <a:ext cx="91440" cy="205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1363E-B6DF-43C3-9657-D84F5F68F3DF}">
      <dsp:nvSpPr>
        <dsp:cNvPr id="0" name=""/>
        <dsp:cNvSpPr/>
      </dsp:nvSpPr>
      <dsp:spPr>
        <a:xfrm>
          <a:off x="3645" y="1436987"/>
          <a:ext cx="769814" cy="513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Objective A.1.1: Provide at minimum, 1.1-million DEDs over a 110-day period yearly through the possible combination of managed moist-soil plants, planted agricultural crops, lakes, and or seasonally flooded GTRs.</a:t>
          </a:r>
          <a:endParaRPr lang="en-US" sz="500" kern="1200" dirty="0"/>
        </a:p>
      </dsp:txBody>
      <dsp:txXfrm>
        <a:off x="18676" y="1452018"/>
        <a:ext cx="739752" cy="483147"/>
      </dsp:txXfrm>
    </dsp:sp>
    <dsp:sp modelId="{F80E6237-ACD2-4B96-BB88-60F254DB28D7}">
      <dsp:nvSpPr>
        <dsp:cNvPr id="0" name=""/>
        <dsp:cNvSpPr/>
      </dsp:nvSpPr>
      <dsp:spPr>
        <a:xfrm>
          <a:off x="342832" y="1950197"/>
          <a:ext cx="91440" cy="205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F99B6-95F1-4F3F-A35E-B1315FC850D7}">
      <dsp:nvSpPr>
        <dsp:cNvPr id="0" name=""/>
        <dsp:cNvSpPr/>
      </dsp:nvSpPr>
      <dsp:spPr>
        <a:xfrm>
          <a:off x="3645" y="2155481"/>
          <a:ext cx="769814" cy="513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Metric for Bluff Lake?</a:t>
          </a:r>
          <a:endParaRPr lang="en-US" sz="500" kern="1200" dirty="0"/>
        </a:p>
      </dsp:txBody>
      <dsp:txXfrm>
        <a:off x="18676" y="2170512"/>
        <a:ext cx="739752" cy="483147"/>
      </dsp:txXfrm>
    </dsp:sp>
    <dsp:sp modelId="{D0A0A0D0-A6EB-4A95-ADC7-B4351C3367E9}">
      <dsp:nvSpPr>
        <dsp:cNvPr id="0" name=""/>
        <dsp:cNvSpPr/>
      </dsp:nvSpPr>
      <dsp:spPr>
        <a:xfrm>
          <a:off x="1389311" y="513209"/>
          <a:ext cx="2251708" cy="205283"/>
        </a:xfrm>
        <a:custGeom>
          <a:avLst/>
          <a:gdLst/>
          <a:ahLst/>
          <a:cxnLst/>
          <a:rect l="0" t="0" r="0" b="0"/>
          <a:pathLst>
            <a:path>
              <a:moveTo>
                <a:pt x="2251708" y="0"/>
              </a:moveTo>
              <a:lnTo>
                <a:pt x="2251708" y="102641"/>
              </a:lnTo>
              <a:lnTo>
                <a:pt x="0" y="102641"/>
              </a:lnTo>
              <a:lnTo>
                <a:pt x="0" y="2052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9EBCD-332E-4E9C-845B-C97CFB1D1543}">
      <dsp:nvSpPr>
        <dsp:cNvPr id="0" name=""/>
        <dsp:cNvSpPr/>
      </dsp:nvSpPr>
      <dsp:spPr>
        <a:xfrm>
          <a:off x="1004404" y="718493"/>
          <a:ext cx="769814" cy="513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Sub-Goal A.2 – </a:t>
          </a:r>
          <a:r>
            <a:rPr lang="en-US" sz="500" kern="1200" dirty="0" err="1" smtClean="0"/>
            <a:t>Waterbirds</a:t>
          </a:r>
          <a:endParaRPr lang="en-US" sz="500" kern="1200" dirty="0"/>
        </a:p>
      </dsp:txBody>
      <dsp:txXfrm>
        <a:off x="1019435" y="733524"/>
        <a:ext cx="739752" cy="483147"/>
      </dsp:txXfrm>
    </dsp:sp>
    <dsp:sp modelId="{55D6962E-9342-426D-9F29-D2E3156C9F65}">
      <dsp:nvSpPr>
        <dsp:cNvPr id="0" name=""/>
        <dsp:cNvSpPr/>
      </dsp:nvSpPr>
      <dsp:spPr>
        <a:xfrm>
          <a:off x="1343591" y="1231703"/>
          <a:ext cx="91440" cy="205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75611-DA13-47E2-9986-7073C539764E}">
      <dsp:nvSpPr>
        <dsp:cNvPr id="0" name=""/>
        <dsp:cNvSpPr/>
      </dsp:nvSpPr>
      <dsp:spPr>
        <a:xfrm>
          <a:off x="1004404" y="1436987"/>
          <a:ext cx="769814" cy="513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Objective A.2.3: Increase brood survival of breeding </a:t>
          </a:r>
          <a:r>
            <a:rPr lang="en-US" sz="500" kern="1200" dirty="0" err="1" smtClean="0"/>
            <a:t>waterbird</a:t>
          </a:r>
          <a:r>
            <a:rPr lang="en-US" sz="500" kern="1200" dirty="0" smtClean="0"/>
            <a:t> populations by enhancing refuge habitats. </a:t>
          </a:r>
          <a:endParaRPr lang="en-US" sz="500" kern="1200" dirty="0"/>
        </a:p>
      </dsp:txBody>
      <dsp:txXfrm>
        <a:off x="1019435" y="1452018"/>
        <a:ext cx="739752" cy="483147"/>
      </dsp:txXfrm>
    </dsp:sp>
    <dsp:sp modelId="{02A1ABE8-F190-4FEB-B219-44D205E4BDB3}">
      <dsp:nvSpPr>
        <dsp:cNvPr id="0" name=""/>
        <dsp:cNvSpPr/>
      </dsp:nvSpPr>
      <dsp:spPr>
        <a:xfrm>
          <a:off x="1343591" y="1950197"/>
          <a:ext cx="91440" cy="205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778648-C3A5-4CA9-A6E5-4AAD678062D5}">
      <dsp:nvSpPr>
        <dsp:cNvPr id="0" name=""/>
        <dsp:cNvSpPr/>
      </dsp:nvSpPr>
      <dsp:spPr>
        <a:xfrm>
          <a:off x="1004404" y="2155481"/>
          <a:ext cx="769814" cy="513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Strategy A.2.3.1: Provide seasonal drawdowns of approximately 600 acres of Bluff Lake to ensure mudflats and shallow water habitats and increase foraging opportunities.</a:t>
          </a:r>
          <a:endParaRPr lang="en-US" sz="500" kern="1200" dirty="0"/>
        </a:p>
      </dsp:txBody>
      <dsp:txXfrm>
        <a:off x="1019435" y="2170512"/>
        <a:ext cx="739752" cy="483147"/>
      </dsp:txXfrm>
    </dsp:sp>
    <dsp:sp modelId="{AAB1FAAC-CE4E-4231-B02E-DFD72F318186}">
      <dsp:nvSpPr>
        <dsp:cNvPr id="0" name=""/>
        <dsp:cNvSpPr/>
      </dsp:nvSpPr>
      <dsp:spPr>
        <a:xfrm>
          <a:off x="2390071" y="513209"/>
          <a:ext cx="1250948" cy="205283"/>
        </a:xfrm>
        <a:custGeom>
          <a:avLst/>
          <a:gdLst/>
          <a:ahLst/>
          <a:cxnLst/>
          <a:rect l="0" t="0" r="0" b="0"/>
          <a:pathLst>
            <a:path>
              <a:moveTo>
                <a:pt x="1250948" y="0"/>
              </a:moveTo>
              <a:lnTo>
                <a:pt x="1250948" y="102641"/>
              </a:lnTo>
              <a:lnTo>
                <a:pt x="0" y="102641"/>
              </a:lnTo>
              <a:lnTo>
                <a:pt x="0" y="2052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FCCBE-9F63-4EB6-8F68-0A4A08FB109C}">
      <dsp:nvSpPr>
        <dsp:cNvPr id="0" name=""/>
        <dsp:cNvSpPr/>
      </dsp:nvSpPr>
      <dsp:spPr>
        <a:xfrm>
          <a:off x="2005163" y="718493"/>
          <a:ext cx="769814" cy="513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Sub-Goal A.4 - Threatened and Endangered Species</a:t>
          </a:r>
          <a:endParaRPr lang="en-US" sz="500" kern="1200" dirty="0"/>
        </a:p>
      </dsp:txBody>
      <dsp:txXfrm>
        <a:off x="2020194" y="733524"/>
        <a:ext cx="739752" cy="483147"/>
      </dsp:txXfrm>
    </dsp:sp>
    <dsp:sp modelId="{207C4093-8B2F-4B89-975C-E4E118C527B9}">
      <dsp:nvSpPr>
        <dsp:cNvPr id="0" name=""/>
        <dsp:cNvSpPr/>
      </dsp:nvSpPr>
      <dsp:spPr>
        <a:xfrm>
          <a:off x="2344351" y="1231703"/>
          <a:ext cx="91440" cy="205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8BC20-7F1B-4A21-AD07-6F07ADE567AD}">
      <dsp:nvSpPr>
        <dsp:cNvPr id="0" name=""/>
        <dsp:cNvSpPr/>
      </dsp:nvSpPr>
      <dsp:spPr>
        <a:xfrm>
          <a:off x="2005163" y="1436987"/>
          <a:ext cx="769814" cy="513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Provide </a:t>
          </a:r>
          <a:r>
            <a:rPr lang="en-US" sz="500" kern="1200" dirty="0" err="1" smtClean="0"/>
            <a:t>woodstork</a:t>
          </a:r>
          <a:r>
            <a:rPr lang="en-US" sz="500" kern="1200" dirty="0" smtClean="0"/>
            <a:t> foraging habitat</a:t>
          </a:r>
          <a:endParaRPr lang="en-US" sz="500" kern="1200" dirty="0"/>
        </a:p>
      </dsp:txBody>
      <dsp:txXfrm>
        <a:off x="2020194" y="1452018"/>
        <a:ext cx="739752" cy="483147"/>
      </dsp:txXfrm>
    </dsp:sp>
    <dsp:sp modelId="{EC7A73BF-3966-4C60-93F4-8D8F0534275C}">
      <dsp:nvSpPr>
        <dsp:cNvPr id="0" name=""/>
        <dsp:cNvSpPr/>
      </dsp:nvSpPr>
      <dsp:spPr>
        <a:xfrm>
          <a:off x="2344351" y="1950197"/>
          <a:ext cx="91440" cy="205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BA493-7899-486D-A002-A4BCC9F227E5}">
      <dsp:nvSpPr>
        <dsp:cNvPr id="0" name=""/>
        <dsp:cNvSpPr/>
      </dsp:nvSpPr>
      <dsp:spPr>
        <a:xfrm>
          <a:off x="2005163" y="2155481"/>
          <a:ext cx="769814" cy="513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Metric?</a:t>
          </a:r>
          <a:endParaRPr lang="en-US" sz="500" kern="1200" dirty="0"/>
        </a:p>
      </dsp:txBody>
      <dsp:txXfrm>
        <a:off x="2020194" y="2170512"/>
        <a:ext cx="739752" cy="483147"/>
      </dsp:txXfrm>
    </dsp:sp>
    <dsp:sp modelId="{2C79E47F-9FDD-42A7-BA06-34FC90A0B86C}">
      <dsp:nvSpPr>
        <dsp:cNvPr id="0" name=""/>
        <dsp:cNvSpPr/>
      </dsp:nvSpPr>
      <dsp:spPr>
        <a:xfrm>
          <a:off x="3641020" y="513209"/>
          <a:ext cx="250189" cy="205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1"/>
              </a:lnTo>
              <a:lnTo>
                <a:pt x="250189" y="102641"/>
              </a:lnTo>
              <a:lnTo>
                <a:pt x="250189" y="2052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1D09C-F891-4A04-8B6E-ED7BDF108F59}">
      <dsp:nvSpPr>
        <dsp:cNvPr id="0" name=""/>
        <dsp:cNvSpPr/>
      </dsp:nvSpPr>
      <dsp:spPr>
        <a:xfrm>
          <a:off x="3506302" y="718493"/>
          <a:ext cx="769814" cy="513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Sub-Goal A.7 - Aquatic Biota</a:t>
          </a:r>
          <a:endParaRPr lang="en-US" sz="500" kern="1200" dirty="0"/>
        </a:p>
      </dsp:txBody>
      <dsp:txXfrm>
        <a:off x="3521333" y="733524"/>
        <a:ext cx="739752" cy="483147"/>
      </dsp:txXfrm>
    </dsp:sp>
    <dsp:sp modelId="{F85053B0-60F0-4E0A-987E-2B4491FB48FA}">
      <dsp:nvSpPr>
        <dsp:cNvPr id="0" name=""/>
        <dsp:cNvSpPr/>
      </dsp:nvSpPr>
      <dsp:spPr>
        <a:xfrm>
          <a:off x="3390830" y="1231703"/>
          <a:ext cx="500379" cy="205283"/>
        </a:xfrm>
        <a:custGeom>
          <a:avLst/>
          <a:gdLst/>
          <a:ahLst/>
          <a:cxnLst/>
          <a:rect l="0" t="0" r="0" b="0"/>
          <a:pathLst>
            <a:path>
              <a:moveTo>
                <a:pt x="500379" y="0"/>
              </a:moveTo>
              <a:lnTo>
                <a:pt x="500379" y="102641"/>
              </a:lnTo>
              <a:lnTo>
                <a:pt x="0" y="102641"/>
              </a:lnTo>
              <a:lnTo>
                <a:pt x="0" y="2052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21B34-7673-40A3-862F-2F5DD395B1E6}">
      <dsp:nvSpPr>
        <dsp:cNvPr id="0" name=""/>
        <dsp:cNvSpPr/>
      </dsp:nvSpPr>
      <dsp:spPr>
        <a:xfrm>
          <a:off x="3005922" y="1436987"/>
          <a:ext cx="769814" cy="513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Objective A.7.3: Support existing populations of paddlefish by manipulating water flow from the lakes during the key spring spawning migration periods of February 15 to May 1.</a:t>
          </a:r>
          <a:endParaRPr lang="en-US" sz="500" kern="1200" dirty="0"/>
        </a:p>
      </dsp:txBody>
      <dsp:txXfrm>
        <a:off x="3020953" y="1452018"/>
        <a:ext cx="739752" cy="483147"/>
      </dsp:txXfrm>
    </dsp:sp>
    <dsp:sp modelId="{F8C03890-846B-452D-8F95-29BCDB79DB89}">
      <dsp:nvSpPr>
        <dsp:cNvPr id="0" name=""/>
        <dsp:cNvSpPr/>
      </dsp:nvSpPr>
      <dsp:spPr>
        <a:xfrm>
          <a:off x="3345110" y="1950197"/>
          <a:ext cx="91440" cy="205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B2CFB6-C869-4531-A483-8D6A9F4DDC17}">
      <dsp:nvSpPr>
        <dsp:cNvPr id="0" name=""/>
        <dsp:cNvSpPr/>
      </dsp:nvSpPr>
      <dsp:spPr>
        <a:xfrm>
          <a:off x="3005922" y="2155481"/>
          <a:ext cx="769814" cy="513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Strategy A.7.3.1: Weekly release at least an estimated 400 cubic feet per second of water for at least one, 8-hour period</a:t>
          </a:r>
          <a:endParaRPr lang="en-US" sz="500" kern="1200" dirty="0"/>
        </a:p>
      </dsp:txBody>
      <dsp:txXfrm>
        <a:off x="3020953" y="2170512"/>
        <a:ext cx="739752" cy="483147"/>
      </dsp:txXfrm>
    </dsp:sp>
    <dsp:sp modelId="{94EECCE3-B652-4139-8D76-FE4A1F9AE0EB}">
      <dsp:nvSpPr>
        <dsp:cNvPr id="0" name=""/>
        <dsp:cNvSpPr/>
      </dsp:nvSpPr>
      <dsp:spPr>
        <a:xfrm>
          <a:off x="3891209" y="1231703"/>
          <a:ext cx="500379" cy="205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1"/>
              </a:lnTo>
              <a:lnTo>
                <a:pt x="500379" y="102641"/>
              </a:lnTo>
              <a:lnTo>
                <a:pt x="500379" y="2052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B79B5-F6A3-4E95-AA14-5578566FE17C}">
      <dsp:nvSpPr>
        <dsp:cNvPr id="0" name=""/>
        <dsp:cNvSpPr/>
      </dsp:nvSpPr>
      <dsp:spPr>
        <a:xfrm>
          <a:off x="4006682" y="1436987"/>
          <a:ext cx="769814" cy="513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Objective A.7.2: Maintain a balanced native fisheries population in lakes by managing size distribution, ratio of predator to prey, mortality rates, and other key parameters.</a:t>
          </a:r>
          <a:endParaRPr lang="en-US" sz="500" kern="1200" dirty="0"/>
        </a:p>
      </dsp:txBody>
      <dsp:txXfrm>
        <a:off x="4021713" y="1452018"/>
        <a:ext cx="739752" cy="483147"/>
      </dsp:txXfrm>
    </dsp:sp>
    <dsp:sp modelId="{91987093-E68D-4806-885D-D0ECAA7AFA5E}">
      <dsp:nvSpPr>
        <dsp:cNvPr id="0" name=""/>
        <dsp:cNvSpPr/>
      </dsp:nvSpPr>
      <dsp:spPr>
        <a:xfrm>
          <a:off x="4345869" y="1950197"/>
          <a:ext cx="91440" cy="205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D68CF-ED49-4C97-974E-A4CA9DCAC8D6}">
      <dsp:nvSpPr>
        <dsp:cNvPr id="0" name=""/>
        <dsp:cNvSpPr/>
      </dsp:nvSpPr>
      <dsp:spPr>
        <a:xfrm>
          <a:off x="4006682" y="2155481"/>
          <a:ext cx="769814" cy="513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Strategy A.7.2.4: Create deep-water habitats within Bluff Lake and use soil from excavations to create forested islands to serve as possible future rookeries for birds.</a:t>
          </a:r>
          <a:endParaRPr lang="en-US" sz="500" kern="1200" dirty="0"/>
        </a:p>
      </dsp:txBody>
      <dsp:txXfrm>
        <a:off x="4021713" y="2170512"/>
        <a:ext cx="739752" cy="483147"/>
      </dsp:txXfrm>
    </dsp:sp>
    <dsp:sp modelId="{47A2DAD9-A30B-4C2A-BAFE-6BEE093BB05B}">
      <dsp:nvSpPr>
        <dsp:cNvPr id="0" name=""/>
        <dsp:cNvSpPr/>
      </dsp:nvSpPr>
      <dsp:spPr>
        <a:xfrm>
          <a:off x="3641020" y="513209"/>
          <a:ext cx="3252467" cy="205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1"/>
              </a:lnTo>
              <a:lnTo>
                <a:pt x="3252467" y="102641"/>
              </a:lnTo>
              <a:lnTo>
                <a:pt x="3252467" y="2052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7D0E2-5D8E-4207-B3ED-DF7286FB1F01}">
      <dsp:nvSpPr>
        <dsp:cNvPr id="0" name=""/>
        <dsp:cNvSpPr/>
      </dsp:nvSpPr>
      <dsp:spPr>
        <a:xfrm>
          <a:off x="6508580" y="718493"/>
          <a:ext cx="769814" cy="513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Sub-Goal D.2 - Fishing</a:t>
          </a:r>
          <a:endParaRPr lang="en-US" sz="500" kern="1200" dirty="0"/>
        </a:p>
      </dsp:txBody>
      <dsp:txXfrm>
        <a:off x="6523611" y="733524"/>
        <a:ext cx="739752" cy="483147"/>
      </dsp:txXfrm>
    </dsp:sp>
    <dsp:sp modelId="{230C8C18-0839-4A18-A64A-4BD5E031E987}">
      <dsp:nvSpPr>
        <dsp:cNvPr id="0" name=""/>
        <dsp:cNvSpPr/>
      </dsp:nvSpPr>
      <dsp:spPr>
        <a:xfrm>
          <a:off x="6847767" y="1231703"/>
          <a:ext cx="91440" cy="205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3CC05-6339-4E98-97EC-B69AC0AA47D6}">
      <dsp:nvSpPr>
        <dsp:cNvPr id="0" name=""/>
        <dsp:cNvSpPr/>
      </dsp:nvSpPr>
      <dsp:spPr>
        <a:xfrm>
          <a:off x="6508580" y="1436987"/>
          <a:ext cx="769814" cy="513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Objective D.2.1: Open year-round bank fishing on Bluff Lake where and when compatible with other priority uses.</a:t>
          </a:r>
          <a:endParaRPr lang="en-US" sz="500" kern="1200" dirty="0"/>
        </a:p>
      </dsp:txBody>
      <dsp:txXfrm>
        <a:off x="6523611" y="1452018"/>
        <a:ext cx="739752" cy="483147"/>
      </dsp:txXfrm>
    </dsp:sp>
    <dsp:sp modelId="{2136D181-D269-4403-970C-3AC1F1339727}">
      <dsp:nvSpPr>
        <dsp:cNvPr id="0" name=""/>
        <dsp:cNvSpPr/>
      </dsp:nvSpPr>
      <dsp:spPr>
        <a:xfrm>
          <a:off x="5392348" y="1950197"/>
          <a:ext cx="1501138" cy="205283"/>
        </a:xfrm>
        <a:custGeom>
          <a:avLst/>
          <a:gdLst/>
          <a:ahLst/>
          <a:cxnLst/>
          <a:rect l="0" t="0" r="0" b="0"/>
          <a:pathLst>
            <a:path>
              <a:moveTo>
                <a:pt x="1501138" y="0"/>
              </a:moveTo>
              <a:lnTo>
                <a:pt x="1501138" y="102641"/>
              </a:lnTo>
              <a:lnTo>
                <a:pt x="0" y="102641"/>
              </a:lnTo>
              <a:lnTo>
                <a:pt x="0" y="2052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E03226-2CBC-4965-BB82-A8B0768DBA2D}">
      <dsp:nvSpPr>
        <dsp:cNvPr id="0" name=""/>
        <dsp:cNvSpPr/>
      </dsp:nvSpPr>
      <dsp:spPr>
        <a:xfrm>
          <a:off x="5007441" y="2155481"/>
          <a:ext cx="769814" cy="513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Maximize Bass catch per hour</a:t>
          </a:r>
          <a:endParaRPr lang="en-US" sz="500" kern="1200" dirty="0"/>
        </a:p>
      </dsp:txBody>
      <dsp:txXfrm>
        <a:off x="5022472" y="2170512"/>
        <a:ext cx="739752" cy="483147"/>
      </dsp:txXfrm>
    </dsp:sp>
    <dsp:sp modelId="{986C0029-08B7-411D-AD97-A628C7E54DD9}">
      <dsp:nvSpPr>
        <dsp:cNvPr id="0" name=""/>
        <dsp:cNvSpPr/>
      </dsp:nvSpPr>
      <dsp:spPr>
        <a:xfrm>
          <a:off x="6393107" y="1950197"/>
          <a:ext cx="500379" cy="205283"/>
        </a:xfrm>
        <a:custGeom>
          <a:avLst/>
          <a:gdLst/>
          <a:ahLst/>
          <a:cxnLst/>
          <a:rect l="0" t="0" r="0" b="0"/>
          <a:pathLst>
            <a:path>
              <a:moveTo>
                <a:pt x="500379" y="0"/>
              </a:moveTo>
              <a:lnTo>
                <a:pt x="500379" y="102641"/>
              </a:lnTo>
              <a:lnTo>
                <a:pt x="0" y="102641"/>
              </a:lnTo>
              <a:lnTo>
                <a:pt x="0" y="2052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C35E92-11C0-4125-836E-936C045B7E71}">
      <dsp:nvSpPr>
        <dsp:cNvPr id="0" name=""/>
        <dsp:cNvSpPr/>
      </dsp:nvSpPr>
      <dsp:spPr>
        <a:xfrm>
          <a:off x="6008200" y="2155481"/>
          <a:ext cx="769814" cy="513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Maximize Crappie catch per hour</a:t>
          </a:r>
          <a:endParaRPr lang="en-US" sz="500" kern="1200" dirty="0"/>
        </a:p>
      </dsp:txBody>
      <dsp:txXfrm>
        <a:off x="6023231" y="2170512"/>
        <a:ext cx="739752" cy="483147"/>
      </dsp:txXfrm>
    </dsp:sp>
    <dsp:sp modelId="{AC772B3F-BF5A-454E-8B7C-283CD7F59493}">
      <dsp:nvSpPr>
        <dsp:cNvPr id="0" name=""/>
        <dsp:cNvSpPr/>
      </dsp:nvSpPr>
      <dsp:spPr>
        <a:xfrm>
          <a:off x="6893487" y="1950197"/>
          <a:ext cx="500379" cy="205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1"/>
              </a:lnTo>
              <a:lnTo>
                <a:pt x="500379" y="102641"/>
              </a:lnTo>
              <a:lnTo>
                <a:pt x="500379" y="2052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BA9300-B537-40A7-8F48-ACD7C77FD3E9}">
      <dsp:nvSpPr>
        <dsp:cNvPr id="0" name=""/>
        <dsp:cNvSpPr/>
      </dsp:nvSpPr>
      <dsp:spPr>
        <a:xfrm>
          <a:off x="7008959" y="2155481"/>
          <a:ext cx="769814" cy="513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Maximize Catfish catch per hour</a:t>
          </a:r>
          <a:endParaRPr lang="en-US" sz="500" kern="1200" dirty="0"/>
        </a:p>
      </dsp:txBody>
      <dsp:txXfrm>
        <a:off x="7023990" y="2170512"/>
        <a:ext cx="739752" cy="483147"/>
      </dsp:txXfrm>
    </dsp:sp>
    <dsp:sp modelId="{508D65C7-F2F0-491F-8FBF-0BD8A1FC3432}">
      <dsp:nvSpPr>
        <dsp:cNvPr id="0" name=""/>
        <dsp:cNvSpPr/>
      </dsp:nvSpPr>
      <dsp:spPr>
        <a:xfrm>
          <a:off x="6893487" y="1950197"/>
          <a:ext cx="1501138" cy="205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1"/>
              </a:lnTo>
              <a:lnTo>
                <a:pt x="1501138" y="102641"/>
              </a:lnTo>
              <a:lnTo>
                <a:pt x="1501138" y="2052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D2792-71D3-435B-B29A-5DE40B0AF0B0}">
      <dsp:nvSpPr>
        <dsp:cNvPr id="0" name=""/>
        <dsp:cNvSpPr/>
      </dsp:nvSpPr>
      <dsp:spPr>
        <a:xfrm>
          <a:off x="8009718" y="2155481"/>
          <a:ext cx="769814" cy="513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Maximize Anything catch per hour</a:t>
          </a:r>
          <a:endParaRPr lang="en-US" sz="500" kern="1200" dirty="0"/>
        </a:p>
      </dsp:txBody>
      <dsp:txXfrm>
        <a:off x="8024749" y="2170512"/>
        <a:ext cx="739752" cy="483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C8902-DCC6-46F2-9C0E-926755C7B87E}">
      <dsp:nvSpPr>
        <dsp:cNvPr id="0" name=""/>
        <dsp:cNvSpPr/>
      </dsp:nvSpPr>
      <dsp:spPr>
        <a:xfrm>
          <a:off x="2786311" y="0"/>
          <a:ext cx="779266" cy="519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Bluff Lake benefit</a:t>
          </a:r>
          <a:endParaRPr lang="en-US" sz="500" kern="1200" dirty="0"/>
        </a:p>
      </dsp:txBody>
      <dsp:txXfrm>
        <a:off x="2801527" y="15216"/>
        <a:ext cx="748834" cy="489079"/>
      </dsp:txXfrm>
    </dsp:sp>
    <dsp:sp modelId="{DBD4708E-A6E6-4878-BE9E-D88BB0BC6D3C}">
      <dsp:nvSpPr>
        <dsp:cNvPr id="0" name=""/>
        <dsp:cNvSpPr/>
      </dsp:nvSpPr>
      <dsp:spPr>
        <a:xfrm>
          <a:off x="390065" y="519511"/>
          <a:ext cx="2785878" cy="207804"/>
        </a:xfrm>
        <a:custGeom>
          <a:avLst/>
          <a:gdLst/>
          <a:ahLst/>
          <a:cxnLst/>
          <a:rect l="0" t="0" r="0" b="0"/>
          <a:pathLst>
            <a:path>
              <a:moveTo>
                <a:pt x="2785878" y="0"/>
              </a:moveTo>
              <a:lnTo>
                <a:pt x="2785878" y="103902"/>
              </a:lnTo>
              <a:lnTo>
                <a:pt x="0" y="103902"/>
              </a:lnTo>
              <a:lnTo>
                <a:pt x="0" y="2078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40C33-5A64-46F5-98E3-638B79B694E2}">
      <dsp:nvSpPr>
        <dsp:cNvPr id="0" name=""/>
        <dsp:cNvSpPr/>
      </dsp:nvSpPr>
      <dsp:spPr>
        <a:xfrm>
          <a:off x="432" y="727315"/>
          <a:ext cx="779266" cy="519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Sub-Goal A.1 – Waterfowl</a:t>
          </a:r>
          <a:endParaRPr lang="en-US" sz="500" kern="1200" dirty="0"/>
        </a:p>
      </dsp:txBody>
      <dsp:txXfrm>
        <a:off x="15648" y="742531"/>
        <a:ext cx="748834" cy="489079"/>
      </dsp:txXfrm>
    </dsp:sp>
    <dsp:sp modelId="{57401933-6AB0-4A2C-9F99-B1180339A01E}">
      <dsp:nvSpPr>
        <dsp:cNvPr id="0" name=""/>
        <dsp:cNvSpPr/>
      </dsp:nvSpPr>
      <dsp:spPr>
        <a:xfrm>
          <a:off x="344345" y="1246826"/>
          <a:ext cx="91440" cy="2078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78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1363E-B6DF-43C3-9657-D84F5F68F3DF}">
      <dsp:nvSpPr>
        <dsp:cNvPr id="0" name=""/>
        <dsp:cNvSpPr/>
      </dsp:nvSpPr>
      <dsp:spPr>
        <a:xfrm>
          <a:off x="432" y="1454631"/>
          <a:ext cx="779266" cy="519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Objective A.1.1: Provide at minimum, 1.1-million DEDs over a 110-day period yearly through the possible combination of managed moist-soil plants, planted agricultural crops, lakes, and or seasonally flooded GTRs.</a:t>
          </a:r>
          <a:endParaRPr lang="en-US" sz="500" kern="1200" dirty="0"/>
        </a:p>
      </dsp:txBody>
      <dsp:txXfrm>
        <a:off x="15648" y="1469847"/>
        <a:ext cx="748834" cy="489079"/>
      </dsp:txXfrm>
    </dsp:sp>
    <dsp:sp modelId="{F80E6237-ACD2-4B96-BB88-60F254DB28D7}">
      <dsp:nvSpPr>
        <dsp:cNvPr id="0" name=""/>
        <dsp:cNvSpPr/>
      </dsp:nvSpPr>
      <dsp:spPr>
        <a:xfrm>
          <a:off x="344345" y="1974142"/>
          <a:ext cx="91440" cy="2078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78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F99B6-95F1-4F3F-A35E-B1315FC850D7}">
      <dsp:nvSpPr>
        <dsp:cNvPr id="0" name=""/>
        <dsp:cNvSpPr/>
      </dsp:nvSpPr>
      <dsp:spPr>
        <a:xfrm>
          <a:off x="432" y="2181947"/>
          <a:ext cx="779266" cy="519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Metric for Bluff Lake?</a:t>
          </a:r>
          <a:endParaRPr lang="en-US" sz="500" kern="1200" dirty="0"/>
        </a:p>
      </dsp:txBody>
      <dsp:txXfrm>
        <a:off x="15648" y="2197163"/>
        <a:ext cx="748834" cy="489079"/>
      </dsp:txXfrm>
    </dsp:sp>
    <dsp:sp modelId="{D0A0A0D0-A6EB-4A95-ADC7-B4351C3367E9}">
      <dsp:nvSpPr>
        <dsp:cNvPr id="0" name=""/>
        <dsp:cNvSpPr/>
      </dsp:nvSpPr>
      <dsp:spPr>
        <a:xfrm>
          <a:off x="1403112" y="519511"/>
          <a:ext cx="1772832" cy="207804"/>
        </a:xfrm>
        <a:custGeom>
          <a:avLst/>
          <a:gdLst/>
          <a:ahLst/>
          <a:cxnLst/>
          <a:rect l="0" t="0" r="0" b="0"/>
          <a:pathLst>
            <a:path>
              <a:moveTo>
                <a:pt x="1772832" y="0"/>
              </a:moveTo>
              <a:lnTo>
                <a:pt x="1772832" y="103902"/>
              </a:lnTo>
              <a:lnTo>
                <a:pt x="0" y="103902"/>
              </a:lnTo>
              <a:lnTo>
                <a:pt x="0" y="2078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9EBCD-332E-4E9C-845B-C97CFB1D1543}">
      <dsp:nvSpPr>
        <dsp:cNvPr id="0" name=""/>
        <dsp:cNvSpPr/>
      </dsp:nvSpPr>
      <dsp:spPr>
        <a:xfrm>
          <a:off x="1013479" y="727315"/>
          <a:ext cx="779266" cy="519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Sub-Goal A.2 – </a:t>
          </a:r>
          <a:r>
            <a:rPr lang="en-US" sz="500" kern="1200" dirty="0" err="1" smtClean="0"/>
            <a:t>Waterbirds</a:t>
          </a:r>
          <a:endParaRPr lang="en-US" sz="500" kern="1200" dirty="0"/>
        </a:p>
      </dsp:txBody>
      <dsp:txXfrm>
        <a:off x="1028695" y="742531"/>
        <a:ext cx="748834" cy="489079"/>
      </dsp:txXfrm>
    </dsp:sp>
    <dsp:sp modelId="{55D6962E-9342-426D-9F29-D2E3156C9F65}">
      <dsp:nvSpPr>
        <dsp:cNvPr id="0" name=""/>
        <dsp:cNvSpPr/>
      </dsp:nvSpPr>
      <dsp:spPr>
        <a:xfrm>
          <a:off x="1357392" y="1246826"/>
          <a:ext cx="91440" cy="2078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78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75611-DA13-47E2-9986-7073C539764E}">
      <dsp:nvSpPr>
        <dsp:cNvPr id="0" name=""/>
        <dsp:cNvSpPr/>
      </dsp:nvSpPr>
      <dsp:spPr>
        <a:xfrm>
          <a:off x="1013479" y="1454631"/>
          <a:ext cx="779266" cy="519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Objective A.2.3: Increase brood survival of breeding </a:t>
          </a:r>
          <a:r>
            <a:rPr lang="en-US" sz="500" kern="1200" dirty="0" err="1" smtClean="0"/>
            <a:t>waterbird</a:t>
          </a:r>
          <a:r>
            <a:rPr lang="en-US" sz="500" kern="1200" dirty="0" smtClean="0"/>
            <a:t> populations by enhancing refuge habitats. </a:t>
          </a:r>
          <a:endParaRPr lang="en-US" sz="500" kern="1200" dirty="0"/>
        </a:p>
      </dsp:txBody>
      <dsp:txXfrm>
        <a:off x="1028695" y="1469847"/>
        <a:ext cx="748834" cy="489079"/>
      </dsp:txXfrm>
    </dsp:sp>
    <dsp:sp modelId="{02A1ABE8-F190-4FEB-B219-44D205E4BDB3}">
      <dsp:nvSpPr>
        <dsp:cNvPr id="0" name=""/>
        <dsp:cNvSpPr/>
      </dsp:nvSpPr>
      <dsp:spPr>
        <a:xfrm>
          <a:off x="1357392" y="1974142"/>
          <a:ext cx="91440" cy="2078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78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778648-C3A5-4CA9-A6E5-4AAD678062D5}">
      <dsp:nvSpPr>
        <dsp:cNvPr id="0" name=""/>
        <dsp:cNvSpPr/>
      </dsp:nvSpPr>
      <dsp:spPr>
        <a:xfrm>
          <a:off x="1013479" y="2181947"/>
          <a:ext cx="779266" cy="519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Strategy A.2.3.1: Provide seasonal drawdowns of approximately 600 acres of Bluff Lake to ensure mudflats and shallow water habitats and increase foraging opportunities.</a:t>
          </a:r>
          <a:endParaRPr lang="en-US" sz="500" kern="1200" dirty="0"/>
        </a:p>
      </dsp:txBody>
      <dsp:txXfrm>
        <a:off x="1028695" y="2197163"/>
        <a:ext cx="748834" cy="489079"/>
      </dsp:txXfrm>
    </dsp:sp>
    <dsp:sp modelId="{AAB1FAAC-CE4E-4231-B02E-DFD72F318186}">
      <dsp:nvSpPr>
        <dsp:cNvPr id="0" name=""/>
        <dsp:cNvSpPr/>
      </dsp:nvSpPr>
      <dsp:spPr>
        <a:xfrm>
          <a:off x="2416159" y="519511"/>
          <a:ext cx="759785" cy="207804"/>
        </a:xfrm>
        <a:custGeom>
          <a:avLst/>
          <a:gdLst/>
          <a:ahLst/>
          <a:cxnLst/>
          <a:rect l="0" t="0" r="0" b="0"/>
          <a:pathLst>
            <a:path>
              <a:moveTo>
                <a:pt x="759785" y="0"/>
              </a:moveTo>
              <a:lnTo>
                <a:pt x="759785" y="103902"/>
              </a:lnTo>
              <a:lnTo>
                <a:pt x="0" y="103902"/>
              </a:lnTo>
              <a:lnTo>
                <a:pt x="0" y="2078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FCCBE-9F63-4EB6-8F68-0A4A08FB109C}">
      <dsp:nvSpPr>
        <dsp:cNvPr id="0" name=""/>
        <dsp:cNvSpPr/>
      </dsp:nvSpPr>
      <dsp:spPr>
        <a:xfrm>
          <a:off x="2026526" y="727315"/>
          <a:ext cx="779266" cy="519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Sub-Goal A.4 - Threatened and Endangered Species</a:t>
          </a:r>
          <a:endParaRPr lang="en-US" sz="500" kern="1200" dirty="0"/>
        </a:p>
      </dsp:txBody>
      <dsp:txXfrm>
        <a:off x="2041742" y="742531"/>
        <a:ext cx="748834" cy="489079"/>
      </dsp:txXfrm>
    </dsp:sp>
    <dsp:sp modelId="{207C4093-8B2F-4B89-975C-E4E118C527B9}">
      <dsp:nvSpPr>
        <dsp:cNvPr id="0" name=""/>
        <dsp:cNvSpPr/>
      </dsp:nvSpPr>
      <dsp:spPr>
        <a:xfrm>
          <a:off x="2370439" y="1246826"/>
          <a:ext cx="91440" cy="2078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78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8BC20-7F1B-4A21-AD07-6F07ADE567AD}">
      <dsp:nvSpPr>
        <dsp:cNvPr id="0" name=""/>
        <dsp:cNvSpPr/>
      </dsp:nvSpPr>
      <dsp:spPr>
        <a:xfrm>
          <a:off x="2026526" y="1454631"/>
          <a:ext cx="779266" cy="519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Provide </a:t>
          </a:r>
          <a:r>
            <a:rPr lang="en-US" sz="500" kern="1200" dirty="0" err="1" smtClean="0"/>
            <a:t>woodstork</a:t>
          </a:r>
          <a:r>
            <a:rPr lang="en-US" sz="500" kern="1200" dirty="0" smtClean="0"/>
            <a:t> foraging habitat</a:t>
          </a:r>
          <a:endParaRPr lang="en-US" sz="500" kern="1200" dirty="0"/>
        </a:p>
      </dsp:txBody>
      <dsp:txXfrm>
        <a:off x="2041742" y="1469847"/>
        <a:ext cx="748834" cy="489079"/>
      </dsp:txXfrm>
    </dsp:sp>
    <dsp:sp modelId="{EC7A73BF-3966-4C60-93F4-8D8F0534275C}">
      <dsp:nvSpPr>
        <dsp:cNvPr id="0" name=""/>
        <dsp:cNvSpPr/>
      </dsp:nvSpPr>
      <dsp:spPr>
        <a:xfrm>
          <a:off x="2370439" y="1974142"/>
          <a:ext cx="91440" cy="2078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78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BA493-7899-486D-A002-A4BCC9F227E5}">
      <dsp:nvSpPr>
        <dsp:cNvPr id="0" name=""/>
        <dsp:cNvSpPr/>
      </dsp:nvSpPr>
      <dsp:spPr>
        <a:xfrm>
          <a:off x="2026526" y="2181947"/>
          <a:ext cx="779266" cy="519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Metric?</a:t>
          </a:r>
          <a:endParaRPr lang="en-US" sz="500" kern="1200" dirty="0"/>
        </a:p>
      </dsp:txBody>
      <dsp:txXfrm>
        <a:off x="2041742" y="2197163"/>
        <a:ext cx="748834" cy="489079"/>
      </dsp:txXfrm>
    </dsp:sp>
    <dsp:sp modelId="{2C79E47F-9FDD-42A7-BA06-34FC90A0B86C}">
      <dsp:nvSpPr>
        <dsp:cNvPr id="0" name=""/>
        <dsp:cNvSpPr/>
      </dsp:nvSpPr>
      <dsp:spPr>
        <a:xfrm>
          <a:off x="3175944" y="519511"/>
          <a:ext cx="253261" cy="207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902"/>
              </a:lnTo>
              <a:lnTo>
                <a:pt x="253261" y="103902"/>
              </a:lnTo>
              <a:lnTo>
                <a:pt x="253261" y="2078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1D09C-F891-4A04-8B6E-ED7BDF108F59}">
      <dsp:nvSpPr>
        <dsp:cNvPr id="0" name=""/>
        <dsp:cNvSpPr/>
      </dsp:nvSpPr>
      <dsp:spPr>
        <a:xfrm>
          <a:off x="3039573" y="727315"/>
          <a:ext cx="779266" cy="519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Objective A.7.3: Support existing populations of paddlefish by manipulating water flow from the lakes during the key spring spawning migration periods of February 15 to May 1.</a:t>
          </a:r>
          <a:endParaRPr lang="en-US" sz="500" kern="1200" dirty="0"/>
        </a:p>
      </dsp:txBody>
      <dsp:txXfrm>
        <a:off x="3054789" y="742531"/>
        <a:ext cx="748834" cy="489079"/>
      </dsp:txXfrm>
    </dsp:sp>
    <dsp:sp modelId="{94EECCE3-B652-4139-8D76-FE4A1F9AE0EB}">
      <dsp:nvSpPr>
        <dsp:cNvPr id="0" name=""/>
        <dsp:cNvSpPr/>
      </dsp:nvSpPr>
      <dsp:spPr>
        <a:xfrm>
          <a:off x="3383486" y="1246826"/>
          <a:ext cx="91440" cy="2078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78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B79B5-F6A3-4E95-AA14-5578566FE17C}">
      <dsp:nvSpPr>
        <dsp:cNvPr id="0" name=""/>
        <dsp:cNvSpPr/>
      </dsp:nvSpPr>
      <dsp:spPr>
        <a:xfrm>
          <a:off x="3039573" y="1454631"/>
          <a:ext cx="779266" cy="519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Objective A.7.2: Maintain a balanced native fisheries population in lakes by managing size distribution, ratio of predator to prey, mortality rates, and other key parameters.</a:t>
          </a:r>
          <a:endParaRPr lang="en-US" sz="500" kern="1200" dirty="0"/>
        </a:p>
      </dsp:txBody>
      <dsp:txXfrm>
        <a:off x="3054789" y="1469847"/>
        <a:ext cx="748834" cy="489079"/>
      </dsp:txXfrm>
    </dsp:sp>
    <dsp:sp modelId="{4C558103-F5A6-4CC4-AFA5-B40A865078C8}">
      <dsp:nvSpPr>
        <dsp:cNvPr id="0" name=""/>
        <dsp:cNvSpPr/>
      </dsp:nvSpPr>
      <dsp:spPr>
        <a:xfrm>
          <a:off x="3383486" y="1974142"/>
          <a:ext cx="91440" cy="2078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78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FDAF95-FC3B-45B1-8A32-A55E4965935A}">
      <dsp:nvSpPr>
        <dsp:cNvPr id="0" name=""/>
        <dsp:cNvSpPr/>
      </dsp:nvSpPr>
      <dsp:spPr>
        <a:xfrm>
          <a:off x="3039573" y="2181947"/>
          <a:ext cx="779266" cy="519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Strategy A.7.3.1: Weekly release at least an estimated 400 cubic feet per second of water for at least one, 8-hour period</a:t>
          </a:r>
          <a:endParaRPr lang="en-US" sz="500" kern="1200" dirty="0"/>
        </a:p>
      </dsp:txBody>
      <dsp:txXfrm>
        <a:off x="3054789" y="2197163"/>
        <a:ext cx="748834" cy="489079"/>
      </dsp:txXfrm>
    </dsp:sp>
    <dsp:sp modelId="{47A2DAD9-A30B-4C2A-BAFE-6BEE093BB05B}">
      <dsp:nvSpPr>
        <dsp:cNvPr id="0" name=""/>
        <dsp:cNvSpPr/>
      </dsp:nvSpPr>
      <dsp:spPr>
        <a:xfrm>
          <a:off x="3175944" y="519511"/>
          <a:ext cx="2785878" cy="207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902"/>
              </a:lnTo>
              <a:lnTo>
                <a:pt x="2785878" y="103902"/>
              </a:lnTo>
              <a:lnTo>
                <a:pt x="2785878" y="2078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7D0E2-5D8E-4207-B3ED-DF7286FB1F01}">
      <dsp:nvSpPr>
        <dsp:cNvPr id="0" name=""/>
        <dsp:cNvSpPr/>
      </dsp:nvSpPr>
      <dsp:spPr>
        <a:xfrm>
          <a:off x="5572190" y="727315"/>
          <a:ext cx="779266" cy="519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smtClean="0"/>
            <a:t>Sub-Goal D.2 - Fishing</a:t>
          </a:r>
          <a:endParaRPr lang="en-US" sz="500" kern="1200" dirty="0"/>
        </a:p>
      </dsp:txBody>
      <dsp:txXfrm>
        <a:off x="5587406" y="742531"/>
        <a:ext cx="748834" cy="489079"/>
      </dsp:txXfrm>
    </dsp:sp>
    <dsp:sp modelId="{230C8C18-0839-4A18-A64A-4BD5E031E987}">
      <dsp:nvSpPr>
        <dsp:cNvPr id="0" name=""/>
        <dsp:cNvSpPr/>
      </dsp:nvSpPr>
      <dsp:spPr>
        <a:xfrm>
          <a:off x="5916103" y="1246826"/>
          <a:ext cx="91440" cy="2078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78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3CC05-6339-4E98-97EC-B69AC0AA47D6}">
      <dsp:nvSpPr>
        <dsp:cNvPr id="0" name=""/>
        <dsp:cNvSpPr/>
      </dsp:nvSpPr>
      <dsp:spPr>
        <a:xfrm>
          <a:off x="5572190" y="1454631"/>
          <a:ext cx="779266" cy="519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Objective D.2.1: Open year-round bank fishing on Bluff Lake where and when compatible with other priority uses.</a:t>
          </a:r>
          <a:endParaRPr lang="en-US" sz="500" kern="1200" dirty="0"/>
        </a:p>
      </dsp:txBody>
      <dsp:txXfrm>
        <a:off x="5587406" y="1469847"/>
        <a:ext cx="748834" cy="489079"/>
      </dsp:txXfrm>
    </dsp:sp>
    <dsp:sp modelId="{2136D181-D269-4403-970C-3AC1F1339727}">
      <dsp:nvSpPr>
        <dsp:cNvPr id="0" name=""/>
        <dsp:cNvSpPr/>
      </dsp:nvSpPr>
      <dsp:spPr>
        <a:xfrm>
          <a:off x="4442253" y="1974142"/>
          <a:ext cx="1519570" cy="207804"/>
        </a:xfrm>
        <a:custGeom>
          <a:avLst/>
          <a:gdLst/>
          <a:ahLst/>
          <a:cxnLst/>
          <a:rect l="0" t="0" r="0" b="0"/>
          <a:pathLst>
            <a:path>
              <a:moveTo>
                <a:pt x="1519570" y="0"/>
              </a:moveTo>
              <a:lnTo>
                <a:pt x="1519570" y="103902"/>
              </a:lnTo>
              <a:lnTo>
                <a:pt x="0" y="103902"/>
              </a:lnTo>
              <a:lnTo>
                <a:pt x="0" y="2078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E03226-2CBC-4965-BB82-A8B0768DBA2D}">
      <dsp:nvSpPr>
        <dsp:cNvPr id="0" name=""/>
        <dsp:cNvSpPr/>
      </dsp:nvSpPr>
      <dsp:spPr>
        <a:xfrm>
          <a:off x="4052620" y="2181947"/>
          <a:ext cx="779266" cy="519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Maximize Bass catch per hour</a:t>
          </a:r>
          <a:endParaRPr lang="en-US" sz="500" kern="1200" dirty="0"/>
        </a:p>
      </dsp:txBody>
      <dsp:txXfrm>
        <a:off x="4067836" y="2197163"/>
        <a:ext cx="748834" cy="489079"/>
      </dsp:txXfrm>
    </dsp:sp>
    <dsp:sp modelId="{986C0029-08B7-411D-AD97-A628C7E54DD9}">
      <dsp:nvSpPr>
        <dsp:cNvPr id="0" name=""/>
        <dsp:cNvSpPr/>
      </dsp:nvSpPr>
      <dsp:spPr>
        <a:xfrm>
          <a:off x="5455300" y="1974142"/>
          <a:ext cx="506523" cy="207804"/>
        </a:xfrm>
        <a:custGeom>
          <a:avLst/>
          <a:gdLst/>
          <a:ahLst/>
          <a:cxnLst/>
          <a:rect l="0" t="0" r="0" b="0"/>
          <a:pathLst>
            <a:path>
              <a:moveTo>
                <a:pt x="506523" y="0"/>
              </a:moveTo>
              <a:lnTo>
                <a:pt x="506523" y="103902"/>
              </a:lnTo>
              <a:lnTo>
                <a:pt x="0" y="103902"/>
              </a:lnTo>
              <a:lnTo>
                <a:pt x="0" y="2078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C35E92-11C0-4125-836E-936C045B7E71}">
      <dsp:nvSpPr>
        <dsp:cNvPr id="0" name=""/>
        <dsp:cNvSpPr/>
      </dsp:nvSpPr>
      <dsp:spPr>
        <a:xfrm>
          <a:off x="5065666" y="2181947"/>
          <a:ext cx="779266" cy="519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Maximize Crappie catch per hour</a:t>
          </a:r>
          <a:endParaRPr lang="en-US" sz="500" kern="1200" dirty="0"/>
        </a:p>
      </dsp:txBody>
      <dsp:txXfrm>
        <a:off x="5080882" y="2197163"/>
        <a:ext cx="748834" cy="489079"/>
      </dsp:txXfrm>
    </dsp:sp>
    <dsp:sp modelId="{AC772B3F-BF5A-454E-8B7C-283CD7F59493}">
      <dsp:nvSpPr>
        <dsp:cNvPr id="0" name=""/>
        <dsp:cNvSpPr/>
      </dsp:nvSpPr>
      <dsp:spPr>
        <a:xfrm>
          <a:off x="5961823" y="1974142"/>
          <a:ext cx="506523" cy="207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902"/>
              </a:lnTo>
              <a:lnTo>
                <a:pt x="506523" y="103902"/>
              </a:lnTo>
              <a:lnTo>
                <a:pt x="506523" y="2078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BA9300-B537-40A7-8F48-ACD7C77FD3E9}">
      <dsp:nvSpPr>
        <dsp:cNvPr id="0" name=""/>
        <dsp:cNvSpPr/>
      </dsp:nvSpPr>
      <dsp:spPr>
        <a:xfrm>
          <a:off x="6078713" y="2181947"/>
          <a:ext cx="779266" cy="519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Maximize Catfish catch per hour</a:t>
          </a:r>
          <a:endParaRPr lang="en-US" sz="500" kern="1200" dirty="0"/>
        </a:p>
      </dsp:txBody>
      <dsp:txXfrm>
        <a:off x="6093929" y="2197163"/>
        <a:ext cx="748834" cy="489079"/>
      </dsp:txXfrm>
    </dsp:sp>
    <dsp:sp modelId="{508D65C7-F2F0-491F-8FBF-0BD8A1FC3432}">
      <dsp:nvSpPr>
        <dsp:cNvPr id="0" name=""/>
        <dsp:cNvSpPr/>
      </dsp:nvSpPr>
      <dsp:spPr>
        <a:xfrm>
          <a:off x="5961823" y="1974142"/>
          <a:ext cx="1519570" cy="207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902"/>
              </a:lnTo>
              <a:lnTo>
                <a:pt x="1519570" y="103902"/>
              </a:lnTo>
              <a:lnTo>
                <a:pt x="1519570" y="2078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D2792-71D3-435B-B29A-5DE40B0AF0B0}">
      <dsp:nvSpPr>
        <dsp:cNvPr id="0" name=""/>
        <dsp:cNvSpPr/>
      </dsp:nvSpPr>
      <dsp:spPr>
        <a:xfrm>
          <a:off x="7091760" y="2181947"/>
          <a:ext cx="779266" cy="519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Maximize Anything catch per hour</a:t>
          </a:r>
          <a:endParaRPr lang="en-US" sz="500" kern="1200" dirty="0"/>
        </a:p>
      </dsp:txBody>
      <dsp:txXfrm>
        <a:off x="7106976" y="2197163"/>
        <a:ext cx="748834" cy="489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808D-62EB-4BA5-A811-D4CCE1C78F2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4C68-2A5F-4BF8-9B2B-61994D8D6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808D-62EB-4BA5-A811-D4CCE1C78F2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4C68-2A5F-4BF8-9B2B-61994D8D6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3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808D-62EB-4BA5-A811-D4CCE1C78F2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4C68-2A5F-4BF8-9B2B-61994D8D6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7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808D-62EB-4BA5-A811-D4CCE1C78F2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4C68-2A5F-4BF8-9B2B-61994D8D6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1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808D-62EB-4BA5-A811-D4CCE1C78F2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4C68-2A5F-4BF8-9B2B-61994D8D6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3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808D-62EB-4BA5-A811-D4CCE1C78F2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4C68-2A5F-4BF8-9B2B-61994D8D6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7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808D-62EB-4BA5-A811-D4CCE1C78F2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4C68-2A5F-4BF8-9B2B-61994D8D6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3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808D-62EB-4BA5-A811-D4CCE1C78F2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4C68-2A5F-4BF8-9B2B-61994D8D6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0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808D-62EB-4BA5-A811-D4CCE1C78F2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4C68-2A5F-4BF8-9B2B-61994D8D6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8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808D-62EB-4BA5-A811-D4CCE1C78F2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4C68-2A5F-4BF8-9B2B-61994D8D6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808D-62EB-4BA5-A811-D4CCE1C78F2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4C68-2A5F-4BF8-9B2B-61994D8D6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7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D808D-62EB-4BA5-A811-D4CCE1C78F2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14C68-2A5F-4BF8-9B2B-61994D8D6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2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image" Target="../media/image7.emf"/><Relationship Id="rId1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emf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emf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png"/><Relationship Id="rId10" Type="http://schemas.openxmlformats.org/officeDocument/2006/relationships/image" Target="../media/image4.emf"/><Relationship Id="rId4" Type="http://schemas.openxmlformats.org/officeDocument/2006/relationships/diagramLayout" Target="../diagrams/layout1.xml"/><Relationship Id="rId9" Type="http://schemas.openxmlformats.org/officeDocument/2006/relationships/image" Target="../media/image3.emf"/><Relationship Id="rId1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image" Target="../media/image7.em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5.emf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5.png"/><Relationship Id="rId10" Type="http://schemas.openxmlformats.org/officeDocument/2006/relationships/image" Target="../media/image4.emf"/><Relationship Id="rId4" Type="http://schemas.openxmlformats.org/officeDocument/2006/relationships/diagramLayout" Target="../diagrams/layout2.xml"/><Relationship Id="rId9" Type="http://schemas.openxmlformats.org/officeDocument/2006/relationships/image" Target="../media/image3.emf"/><Relationship Id="rId1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92" y="4019360"/>
            <a:ext cx="1371600" cy="1390022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64679067"/>
              </p:ext>
            </p:extLst>
          </p:nvPr>
        </p:nvGraphicFramePr>
        <p:xfrm>
          <a:off x="193181" y="89452"/>
          <a:ext cx="8783179" cy="3287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018" y="3991842"/>
            <a:ext cx="1371600" cy="13692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181" y="2706198"/>
            <a:ext cx="1371600" cy="13692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85076" y="2865348"/>
            <a:ext cx="1371600" cy="13692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9834" y="2828319"/>
            <a:ext cx="1371600" cy="13692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95787" y="3992850"/>
            <a:ext cx="1399032" cy="13966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42035" y="2865346"/>
            <a:ext cx="1371600" cy="13692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74961" y="4006542"/>
            <a:ext cx="1371600" cy="136928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43712" y="5481194"/>
            <a:ext cx="3058989" cy="139007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31238" y="3762112"/>
            <a:ext cx="278665" cy="21050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87682" y="3802200"/>
            <a:ext cx="278665" cy="21050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02702" y="4942282"/>
            <a:ext cx="278665" cy="21050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69300" y="4946904"/>
            <a:ext cx="278665" cy="21050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08917" y="4855922"/>
            <a:ext cx="337003" cy="23590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3085" y="3566298"/>
            <a:ext cx="337003" cy="23590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65371" y="3099252"/>
            <a:ext cx="337003" cy="23590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01546" y="4237291"/>
            <a:ext cx="501862" cy="37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16480" y="1706880"/>
            <a:ext cx="13106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released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99280" y="2844800"/>
            <a:ext cx="1310640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Bluff Lake</a:t>
            </a:r>
          </a:p>
          <a:p>
            <a:pPr algn="ctr"/>
            <a:r>
              <a:rPr lang="en-US" dirty="0" smtClean="0"/>
              <a:t>Volume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29680" y="2844800"/>
            <a:ext cx="1310640" cy="914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Bluff Lake area exposed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316480" y="3556000"/>
            <a:ext cx="13106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inputs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 flipV="1">
            <a:off x="3627120" y="3302000"/>
            <a:ext cx="772160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3627120" y="2164080"/>
            <a:ext cx="772160" cy="1137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5709920" y="3302000"/>
            <a:ext cx="619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800" y="3541375"/>
            <a:ext cx="1666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Info from climate records and discharge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6120" y="1728430"/>
            <a:ext cx="1666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Water control structure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5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235" y="0"/>
            <a:ext cx="6938596" cy="670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2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1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7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753" y="5263919"/>
            <a:ext cx="6134941" cy="122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8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92" y="4019360"/>
            <a:ext cx="1371600" cy="1390022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/>
        </p:nvGraphicFramePr>
        <p:xfrm>
          <a:off x="497840" y="89452"/>
          <a:ext cx="7871460" cy="2985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018" y="3991842"/>
            <a:ext cx="1371600" cy="13692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181" y="2706198"/>
            <a:ext cx="1371600" cy="13692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85076" y="2865348"/>
            <a:ext cx="1371600" cy="13692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76971" y="2865347"/>
            <a:ext cx="1371600" cy="13692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95787" y="3992850"/>
            <a:ext cx="1399032" cy="13966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42035" y="2865346"/>
            <a:ext cx="1371600" cy="13692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74961" y="4006542"/>
            <a:ext cx="1371600" cy="13692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56676" y="5653815"/>
            <a:ext cx="2344679" cy="1101092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4176971" y="4968240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057114" y="4968240"/>
            <a:ext cx="703606" cy="108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916479" y="3760274"/>
            <a:ext cx="1" cy="229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117610" y="3796682"/>
            <a:ext cx="1917279" cy="225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110247" y="4307840"/>
            <a:ext cx="2875513" cy="1747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203893" y="3760274"/>
            <a:ext cx="2234852" cy="229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2219215" y="4968240"/>
            <a:ext cx="3165074" cy="112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1358415" y="3595428"/>
            <a:ext cx="4062772" cy="2459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47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511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Colvin</dc:creator>
  <cp:lastModifiedBy>Michael Colvin</cp:lastModifiedBy>
  <cp:revision>25</cp:revision>
  <dcterms:created xsi:type="dcterms:W3CDTF">2019-03-05T20:22:42Z</dcterms:created>
  <dcterms:modified xsi:type="dcterms:W3CDTF">2019-03-05T22:42:01Z</dcterms:modified>
</cp:coreProperties>
</file>