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55DF-1EE7-45F6-871C-00503DF3F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E9CE0-6681-4D2A-A09A-252E263C3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8B25-BF38-4C83-B1E7-EB277BAD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57E9-CCB6-4AC5-912A-4CB9F644BA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805C-EEDE-408E-AD24-468A99CC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21651-D0C5-47DD-98EF-D9AC9DC9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49DF-2776-4678-A701-498EBA6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1E00-AC5A-4167-BD2B-748EF725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D4D08-89D6-4DFD-BFA1-C9377C078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EB28-8B17-4414-9280-A74C63F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57E9-CCB6-4AC5-912A-4CB9F644BA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F469-C5BD-4189-B5B6-6EDF15F4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FE5B9-622B-4F4F-B174-A0E4F3ED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49DF-2776-4678-A701-498EBA6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7D5B7-CECF-442B-9913-0DA5B477B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D860F-C8FF-4DAD-9843-5CC04C90F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A35A-C41E-454C-BEBD-81243BA9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57E9-CCB6-4AC5-912A-4CB9F644BA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172C-526C-435B-8E7E-7564B188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679C-5453-4593-A1F9-2ABD1A03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49DF-2776-4678-A701-498EBA6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F69-D7DC-4A1C-B149-8B9AB2CC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91A9-4C85-4699-8378-C85CA109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C376C-278D-4F5C-9296-A93AB21A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57E9-CCB6-4AC5-912A-4CB9F644BA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DD4BD-738D-4647-A261-53A4C859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F129-2C10-4C9C-A48B-B8C93795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49DF-2776-4678-A701-498EBA6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AA59-0066-4DA5-A63F-B4F6501F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4472-855D-4C7B-9415-C9C9CA076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C5E0-7753-41DB-BAA4-D691C0DF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57E9-CCB6-4AC5-912A-4CB9F644BA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3DF5F-43A8-4FDF-9067-265AF66B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FC56C-4951-409A-8EC6-5F5B6876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49DF-2776-4678-A701-498EBA6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8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5D65-06E0-4C44-B508-963B800F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0A30-AFB3-4722-990E-D654FB109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7827A-74FE-4972-8D90-EA2E34A0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01E64-51A7-47ED-87DD-AD070475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57E9-CCB6-4AC5-912A-4CB9F644BA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EA377-2792-4F68-B8B4-D103D784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07CFA-8548-4B9D-BCBF-F2452EC9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49DF-2776-4678-A701-498EBA6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6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F080-B925-4DA5-A08A-61FFEB4B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4791C-85C9-4946-AE75-7CE02B7E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59DC7-7CF8-43CD-B440-BF0947D3D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E2099-F51B-4477-8DEF-5A4CDF892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583F5-866A-4C7C-8BC3-27D6DFDBD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FBFE9-F06B-46DD-8171-44BD7912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57E9-CCB6-4AC5-912A-4CB9F644BA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3887D-2C70-43E1-9D89-80C84E91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02EDF-2978-4426-86D8-F7FCCF8C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49DF-2776-4678-A701-498EBA6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6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F1A4-C0BB-46D1-B29E-FCE117D1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22B96-127B-4969-9238-8A572F2C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57E9-CCB6-4AC5-912A-4CB9F644BA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44571-C90B-4F80-982E-BE094EAC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1CF85-9364-4221-ACDD-584DBD2A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49DF-2776-4678-A701-498EBA6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913DC-9EEC-4955-8623-1EC58570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57E9-CCB6-4AC5-912A-4CB9F644BA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F2D18-FD76-4A07-B3BD-A859643D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A7284-E2ED-46E4-8DBF-1EC87A99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49DF-2776-4678-A701-498EBA6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0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5849-AA05-43A3-919F-721CC479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73FA-5288-45B7-BEB0-5A608D82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5F4ED-6418-46B5-9143-F416B5800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7212-A458-43B6-9B8A-1496D147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57E9-CCB6-4AC5-912A-4CB9F644BA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5AF03-5126-4915-8D48-52AE9568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9715-0AA3-4192-9B3A-A7A6F20A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49DF-2776-4678-A701-498EBA6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3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2812-B79E-4E28-90C8-A1C2F2DC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C5A1D-8146-4375-8E1E-667B69E3A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BC563-6429-44B5-9026-6C246FF6A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F3056-9721-4DB0-A7B9-5FBC8193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57E9-CCB6-4AC5-912A-4CB9F644BA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72431-064C-42D4-AAE2-DAF2C4AE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4FF8F-8BC2-44E3-997F-F4CF7631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49DF-2776-4678-A701-498EBA6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F5837-5D6A-42ED-83BD-56E18188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BAADF-A716-4F39-AFEA-8C0504F8F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BF1E3-DECD-4A02-A2CC-3C7A8838F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57E9-CCB6-4AC5-912A-4CB9F644BA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916D-6608-4F57-8E26-1BC22F670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B9B9-5BB0-4D92-8151-139FCBB3E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749DF-2776-4678-A701-498EBA6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6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42EDB6-0636-4F51-9933-1BF33F0CF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07" y="0"/>
            <a:ext cx="686958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5ACB8-1AFA-456B-ABE0-F972726B23E7}"/>
              </a:ext>
            </a:extLst>
          </p:cNvPr>
          <p:cNvSpPr txBox="1"/>
          <p:nvPr/>
        </p:nvSpPr>
        <p:spPr>
          <a:xfrm>
            <a:off x="8425306" y="2690336"/>
            <a:ext cx="1099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Are we missing some outflow here? Did they open the gates?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EB223F-BA10-43EF-9FCC-07B5F7A37DCF}"/>
              </a:ext>
            </a:extLst>
          </p:cNvPr>
          <p:cNvSpPr/>
          <p:nvPr/>
        </p:nvSpPr>
        <p:spPr>
          <a:xfrm>
            <a:off x="8391235" y="3410420"/>
            <a:ext cx="822036" cy="1080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A3456-0A40-41D7-B59B-55FF96BAD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200" y="2153660"/>
            <a:ext cx="1390650" cy="3400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37E7F0-AEEA-4EC3-81B9-8B06A9D9E969}"/>
              </a:ext>
            </a:extLst>
          </p:cNvPr>
          <p:cNvSpPr txBox="1"/>
          <p:nvPr/>
        </p:nvSpPr>
        <p:spPr>
          <a:xfrm>
            <a:off x="9530792" y="4690009"/>
            <a:ext cx="1099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Intake inflows for the time highlighted by the red circle, do not go down suggesting an unaccounted for loss of water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501605-C2B9-4AD7-AF04-9DB534F6DB50}"/>
              </a:ext>
            </a:extLst>
          </p:cNvPr>
          <p:cNvCxnSpPr>
            <a:cxnSpLocks/>
          </p:cNvCxnSpPr>
          <p:nvPr/>
        </p:nvCxnSpPr>
        <p:spPr>
          <a:xfrm flipV="1">
            <a:off x="10080356" y="4330864"/>
            <a:ext cx="530485" cy="3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1E6FFA-365D-4616-AF45-DAF15B304EBF}"/>
              </a:ext>
            </a:extLst>
          </p:cNvPr>
          <p:cNvSpPr txBox="1"/>
          <p:nvPr/>
        </p:nvSpPr>
        <p:spPr>
          <a:xfrm>
            <a:off x="9530792" y="2153660"/>
            <a:ext cx="1099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Observed Lake Elevation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60BF29-38C4-4E44-A02D-026C4169C04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080356" y="2569158"/>
            <a:ext cx="530485" cy="3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D682B7-5F92-404A-BCE8-8483C95B5F7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724074" y="2569158"/>
            <a:ext cx="3356282" cy="12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C8F69E-3AF9-41EE-B2D0-F8E283EE4739}"/>
              </a:ext>
            </a:extLst>
          </p:cNvPr>
          <p:cNvSpPr txBox="1"/>
          <p:nvPr/>
        </p:nvSpPr>
        <p:spPr>
          <a:xfrm>
            <a:off x="5868574" y="4932383"/>
            <a:ext cx="1099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Modeled lake elevation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7BBF01-FE5E-4F70-AEC6-7B51862D3D92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418138" y="3729345"/>
            <a:ext cx="323575" cy="120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4A86E6-1B86-4962-99D0-7C10139BC25D}"/>
              </a:ext>
            </a:extLst>
          </p:cNvPr>
          <p:cNvSpPr txBox="1"/>
          <p:nvPr/>
        </p:nvSpPr>
        <p:spPr>
          <a:xfrm>
            <a:off x="7293019" y="4983120"/>
            <a:ext cx="109912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This is nice here! This is the area we are interested in modeling well.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156204-3A38-4CE4-8666-94E675BC7E7F}"/>
              </a:ext>
            </a:extLst>
          </p:cNvPr>
          <p:cNvCxnSpPr>
            <a:cxnSpLocks/>
          </p:cNvCxnSpPr>
          <p:nvPr/>
        </p:nvCxnSpPr>
        <p:spPr>
          <a:xfrm flipH="1" flipV="1">
            <a:off x="7686244" y="4054765"/>
            <a:ext cx="194115" cy="87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3321CE-8D17-47E0-8460-27D9EC8C78CD}"/>
              </a:ext>
            </a:extLst>
          </p:cNvPr>
          <p:cNvSpPr txBox="1"/>
          <p:nvPr/>
        </p:nvSpPr>
        <p:spPr>
          <a:xfrm>
            <a:off x="933783" y="1248891"/>
            <a:ext cx="10991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Don’t care about modeling these big events well, more than enough water to meet all uses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41C6D0-2DDA-43C5-9CFE-36E626222CB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032910" y="1779806"/>
            <a:ext cx="2391195" cy="133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3F9573-1F63-4CDA-87E8-374BC3DA1FDD}"/>
              </a:ext>
            </a:extLst>
          </p:cNvPr>
          <p:cNvSpPr txBox="1"/>
          <p:nvPr/>
        </p:nvSpPr>
        <p:spPr>
          <a:xfrm>
            <a:off x="10854176" y="1738162"/>
            <a:ext cx="1099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This figure is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1455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231EE9-BB15-4302-998D-B687347D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116" y="101600"/>
            <a:ext cx="686958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E5B7D2-3FCB-43A6-80B6-178CF3660BD9}"/>
              </a:ext>
            </a:extLst>
          </p:cNvPr>
          <p:cNvSpPr txBox="1"/>
          <p:nvPr/>
        </p:nvSpPr>
        <p:spPr>
          <a:xfrm>
            <a:off x="601274" y="2477328"/>
            <a:ext cx="1099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Water coming into Bluff Lake, there is a box weir that we used the weir equation to calculate Q in over 30 minutes.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FBDFDA-A2E1-40CD-94CC-9E62BFA2F6D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00401" y="3169826"/>
            <a:ext cx="1864835" cy="167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8D322E-56D1-49BB-BBD1-82C5BA3F478E}"/>
              </a:ext>
            </a:extLst>
          </p:cNvPr>
          <p:cNvSpPr txBox="1"/>
          <p:nvPr/>
        </p:nvSpPr>
        <p:spPr>
          <a:xfrm>
            <a:off x="882982" y="517998"/>
            <a:ext cx="1099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Measured lake elevation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0E009E-FF42-41FB-9D70-E3A387BA508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982109" y="725747"/>
            <a:ext cx="1869455" cy="202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D35E31-9A70-415A-ABC5-A941DA02BB30}"/>
              </a:ext>
            </a:extLst>
          </p:cNvPr>
          <p:cNvSpPr txBox="1"/>
          <p:nvPr/>
        </p:nvSpPr>
        <p:spPr>
          <a:xfrm>
            <a:off x="9807884" y="2477328"/>
            <a:ext cx="170986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Was expecting lake elevation to  not go down, 2 explanations. 1) the refuge opened gates, Victoria is looing into that, or 2) there is evaporation occurring that might be non negligible, get Steve’s thoughts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F1B47E-4B1F-4480-8807-41A8E7CAA1C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626766" y="3250617"/>
            <a:ext cx="1181118" cy="13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190E50-D209-4AFF-A6D0-DD09EE9FF5B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506692" y="3250617"/>
            <a:ext cx="1301192" cy="197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6832D94-683C-4198-8329-31E17DD3AFAC}"/>
              </a:ext>
            </a:extLst>
          </p:cNvPr>
          <p:cNvSpPr txBox="1"/>
          <p:nvPr/>
        </p:nvSpPr>
        <p:spPr>
          <a:xfrm>
            <a:off x="1284989" y="4812284"/>
            <a:ext cx="10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Refuge opened of the </a:t>
            </a:r>
            <a:r>
              <a:rPr lang="en-US" sz="1050" dirty="0" err="1"/>
              <a:t>tainter</a:t>
            </a:r>
            <a:r>
              <a:rPr lang="en-US" sz="1050"/>
              <a:t> gates</a:t>
            </a:r>
            <a:endParaRPr lang="en-US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5B3A7B-CDF7-43AE-89F2-EAADD3C993D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384116" y="5100825"/>
            <a:ext cx="2167557" cy="12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8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Colvin</dc:creator>
  <cp:lastModifiedBy>Michael Colvin</cp:lastModifiedBy>
  <cp:revision>6</cp:revision>
  <dcterms:created xsi:type="dcterms:W3CDTF">2020-09-29T21:45:35Z</dcterms:created>
  <dcterms:modified xsi:type="dcterms:W3CDTF">2020-09-29T22:19:06Z</dcterms:modified>
</cp:coreProperties>
</file>