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90" y="-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8791"/>
            <a:ext cx="9144000" cy="4743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74845" y="1290202"/>
            <a:ext cx="3441176" cy="954107"/>
          </a:xfrm>
        </p:spPr>
        <p:txBody>
          <a:bodyPr wrap="square">
            <a:sp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74845" y="2276289"/>
            <a:ext cx="3456744" cy="40011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Date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op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57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92" y="800713"/>
            <a:ext cx="7850609" cy="39001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77" y="4725025"/>
            <a:ext cx="715004" cy="260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eft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57650" cy="5143500"/>
          </a:xfrm>
          <a:prstGeom prst="rect">
            <a:avLst/>
          </a:prstGeom>
        </p:spPr>
      </p:pic>
      <p:pic>
        <p:nvPicPr>
          <p:cNvPr id="4" name="Picture 3" descr="logo2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9002" y="4596997"/>
            <a:ext cx="3268980" cy="37719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8850" y="1443038"/>
            <a:ext cx="3406775" cy="11033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</a:lstStyle>
          <a:p>
            <a:pPr lvl="0"/>
            <a:r>
              <a:rPr lang="en-US" dirty="0" smtClean="0"/>
              <a:t>Presentation End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o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572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92" y="111875"/>
            <a:ext cx="7850609" cy="46166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92" y="800713"/>
            <a:ext cx="7850609" cy="390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477" y="4725025"/>
            <a:ext cx="715004" cy="2604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400" kern="1200" cap="all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74845" y="1290202"/>
            <a:ext cx="3441176" cy="954107"/>
          </a:xfrm>
        </p:spPr>
        <p:txBody>
          <a:bodyPr/>
          <a:lstStyle/>
          <a:p>
            <a:r>
              <a:rPr lang="en-US" dirty="0" smtClean="0"/>
              <a:t>SPU3 IP address auto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April 10, 2018 </a:t>
            </a:r>
            <a:r>
              <a:rPr lang="en-US" dirty="0" smtClean="0"/>
              <a:t>rev </a:t>
            </a:r>
            <a:r>
              <a:rPr lang="en-US" dirty="0" smtClean="0"/>
              <a:t>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installations:</a:t>
            </a:r>
          </a:p>
          <a:p>
            <a:pPr lvl="1"/>
            <a:r>
              <a:rPr lang="en-US" dirty="0"/>
              <a:t>Final test in </a:t>
            </a:r>
            <a:r>
              <a:rPr lang="en-US" dirty="0" smtClean="0"/>
              <a:t>MFG will test and write SPU # and IP address to each SPU3.</a:t>
            </a:r>
          </a:p>
          <a:p>
            <a:pPr lvl="1"/>
            <a:r>
              <a:rPr lang="en-US" dirty="0" smtClean="0"/>
              <a:t>FSE installing each SPU3 according to SPU # on the press layout drawing. System startup should be ‘plug-and-play’.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SPU3 service</a:t>
            </a:r>
          </a:p>
          <a:p>
            <a:pPr lvl="1"/>
            <a:r>
              <a:rPr lang="en-US" dirty="0" smtClean="0"/>
              <a:t>If getting a new SPU3 to replace failed unit, customer or FSE installs the SPU3 and runs the SPU3 auto </a:t>
            </a:r>
            <a:r>
              <a:rPr lang="en-US" dirty="0" err="1" smtClean="0"/>
              <a:t>config</a:t>
            </a:r>
            <a:r>
              <a:rPr lang="en-US" dirty="0" smtClean="0"/>
              <a:t> app.</a:t>
            </a:r>
          </a:p>
          <a:p>
            <a:pPr lvl="1"/>
            <a:r>
              <a:rPr lang="en-US" dirty="0" smtClean="0"/>
              <a:t>App tells operator that devices are missing or added to the network, what new devices should be numbered (SPU# and IP address) and change the label if not correct. (according to the label on the SPU3 with matching MAC address.)</a:t>
            </a:r>
          </a:p>
          <a:p>
            <a:pPr lvl="1"/>
            <a:r>
              <a:rPr lang="en-US" dirty="0" smtClean="0"/>
              <a:t>If everyone provided the correct information, nothing should be changed. If there is incorrect information, then the app should be provide this correction.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6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– serial </a:t>
            </a:r>
            <a:r>
              <a:rPr lang="en-US" dirty="0" err="1" smtClean="0"/>
              <a:t>spu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Microcolor and Mercury serial SPU2/3 devices</a:t>
            </a:r>
          </a:p>
          <a:p>
            <a:pPr lvl="1"/>
            <a:r>
              <a:rPr lang="en-US" dirty="0" smtClean="0"/>
              <a:t>Completely interchangeable within any Microcolor or Mercury system with a serial interface.</a:t>
            </a:r>
          </a:p>
          <a:p>
            <a:pPr lvl="1"/>
            <a:r>
              <a:rPr lang="en-US" dirty="0" smtClean="0"/>
              <a:t>No regards to fountain assignment or press geography. </a:t>
            </a:r>
          </a:p>
          <a:p>
            <a:pPr lvl="1"/>
            <a:r>
              <a:rPr lang="en-US" dirty="0" smtClean="0"/>
              <a:t>Only required connection is RS422 serial cable to system computer.</a:t>
            </a:r>
          </a:p>
          <a:p>
            <a:pPr lvl="1"/>
            <a:r>
              <a:rPr lang="en-US" dirty="0" smtClean="0"/>
              <a:t>Customers can swap devices or order replacements without concern configuration. Must be correct P/N.</a:t>
            </a:r>
          </a:p>
          <a:p>
            <a:pPr lvl="1"/>
            <a:r>
              <a:rPr lang="en-US" dirty="0" smtClean="0"/>
              <a:t>Only real concern is version of SPU FW with very old Microcolor systems with RS232, no longer supported. All supported systems have very similar RS422 serial support.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Spu3 </a:t>
            </a:r>
            <a:r>
              <a:rPr lang="en-US" dirty="0" err="1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Adding Ethernet functionality to SPU3 now adds additional complexity to support of SPU.</a:t>
            </a:r>
          </a:p>
          <a:p>
            <a:r>
              <a:rPr lang="en-US" dirty="0" smtClean="0"/>
              <a:t>SPU3 has always allowed Ethernet HTML communications for basic diagnostics. This required additional CAT5 cable to SPU3 location.</a:t>
            </a:r>
          </a:p>
          <a:p>
            <a:r>
              <a:rPr lang="en-US" dirty="0" smtClean="0"/>
              <a:t>Now SPU3 Ethernet can host control the servos/sweep/water devices without serial support at system computer. (less 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27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of spu3 </a:t>
            </a:r>
            <a:r>
              <a:rPr lang="en-US" dirty="0" err="1" smtClean="0"/>
              <a:t>ethernet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Ethernet interface requires configuration of SPU3 interface selections via HTML browser:</a:t>
            </a:r>
          </a:p>
          <a:p>
            <a:pPr lvl="1"/>
            <a:r>
              <a:rPr lang="en-US" dirty="0" smtClean="0"/>
              <a:t>Connection type (serial or Ethernet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SPU3 device IP address/port</a:t>
            </a:r>
          </a:p>
          <a:p>
            <a:pPr lvl="1"/>
            <a:r>
              <a:rPr lang="en-US" dirty="0" smtClean="0"/>
              <a:t>System computer IP address/port</a:t>
            </a:r>
          </a:p>
          <a:p>
            <a:r>
              <a:rPr lang="en-US" dirty="0" smtClean="0"/>
              <a:t>Also critical to SPU3 Ethernet is the Mercury Server IP address within the system XML.</a:t>
            </a:r>
          </a:p>
          <a:p>
            <a:pPr lvl="1"/>
            <a:r>
              <a:rPr lang="en-US" dirty="0" smtClean="0"/>
              <a:t>The correct NIC IP address/port connecting the SPU3s</a:t>
            </a:r>
          </a:p>
          <a:p>
            <a:r>
              <a:rPr lang="en-US" dirty="0" smtClean="0"/>
              <a:t>Without correct settings of these selections, device control from system computer will fail.</a:t>
            </a:r>
          </a:p>
        </p:txBody>
      </p:sp>
    </p:spTree>
    <p:extLst>
      <p:ext uri="{BB962C8B-B14F-4D97-AF65-F5344CB8AC3E}">
        <p14:creationId xmlns:p14="http://schemas.microsoft.com/office/powerpoint/2010/main" val="2531246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HTML browser is required to setup SPU3, available in all Mercury systems but not Microcolor systems. </a:t>
            </a:r>
          </a:p>
          <a:p>
            <a:pPr lvl="1"/>
            <a:r>
              <a:rPr lang="en-US" dirty="0" smtClean="0"/>
              <a:t>Microcolor support must be serial only.</a:t>
            </a:r>
          </a:p>
          <a:p>
            <a:r>
              <a:rPr lang="en-US" dirty="0" smtClean="0"/>
              <a:t>Issues may arise at many points of service</a:t>
            </a:r>
          </a:p>
          <a:p>
            <a:pPr lvl="1"/>
            <a:r>
              <a:rPr lang="en-US" dirty="0" smtClean="0"/>
              <a:t>FSE Installation of SPU3</a:t>
            </a:r>
          </a:p>
          <a:p>
            <a:pPr lvl="1"/>
            <a:r>
              <a:rPr lang="en-US" dirty="0" smtClean="0"/>
              <a:t>FSE Service of SPU3</a:t>
            </a:r>
          </a:p>
          <a:p>
            <a:pPr lvl="1"/>
            <a:r>
              <a:rPr lang="en-US" dirty="0" smtClean="0"/>
              <a:t>Customer’s service of SPU3</a:t>
            </a:r>
          </a:p>
          <a:p>
            <a:r>
              <a:rPr lang="en-US" dirty="0" smtClean="0"/>
              <a:t>Wrong IP address/port in SPU3 selections will cause no communications or confused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5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this requirement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same technique as Netburner </a:t>
            </a:r>
            <a:r>
              <a:rPr lang="en-US" dirty="0" err="1" smtClean="0"/>
              <a:t>IPsetup</a:t>
            </a:r>
            <a:r>
              <a:rPr lang="en-US" dirty="0" smtClean="0"/>
              <a:t> application to find possible SPU3 on the connected network.</a:t>
            </a:r>
          </a:p>
          <a:p>
            <a:r>
              <a:rPr lang="en-US" dirty="0" smtClean="0"/>
              <a:t>Compare the last known MAC addresses of the known working SPU3 configuration with today’s network topology.</a:t>
            </a:r>
          </a:p>
          <a:p>
            <a:r>
              <a:rPr lang="en-US" dirty="0" smtClean="0"/>
              <a:t>Notify operator that a new device is seen on the network, do you want reconfigure SPUs?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8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this feature?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Read the system XML for known SPU3 IP address, Mercury Server address/port, and fountain configuration</a:t>
            </a:r>
            <a:r>
              <a:rPr lang="en-US" dirty="0" smtClean="0"/>
              <a:t>. System XML file can be opened from any location or standard App Server location.</a:t>
            </a:r>
            <a:endParaRPr lang="en-US" dirty="0" smtClean="0"/>
          </a:p>
          <a:p>
            <a:r>
              <a:rPr lang="en-US" dirty="0" smtClean="0"/>
              <a:t>Scan the network for NB modules (same as IP setup application) and report back discovered SPU3 devices.</a:t>
            </a:r>
          </a:p>
          <a:p>
            <a:r>
              <a:rPr lang="en-US" dirty="0" smtClean="0"/>
              <a:t>Compare discovered devices versus historical good configuration, report differences</a:t>
            </a:r>
            <a:r>
              <a:rPr lang="en-US" dirty="0" smtClean="0"/>
              <a:t>. Allow both serial and Ethernet control SPU3 devices, but all devices must be attached to PRESS NET App Server NIC via CAT5 cable.</a:t>
            </a:r>
          </a:p>
          <a:p>
            <a:r>
              <a:rPr lang="en-US" dirty="0" smtClean="0"/>
              <a:t>Display the scanned data from network in tree view and use grid chart to display the network configuration of the SPU3 devices.</a:t>
            </a:r>
          </a:p>
          <a:p>
            <a:r>
              <a:rPr lang="en-US" dirty="0" smtClean="0"/>
              <a:t>Individual SPU3 can be selected in the tree view and configuration data from network scan and matching IP address data from system XML.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2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trike="sngStrike" dirty="0" smtClean="0"/>
              <a:t>Possibly automatically </a:t>
            </a:r>
            <a:r>
              <a:rPr lang="en-US" dirty="0" smtClean="0"/>
              <a:t>change the SPU3 settings of each new device to match the last known working </a:t>
            </a:r>
            <a:r>
              <a:rPr lang="en-US" dirty="0" smtClean="0"/>
              <a:t>configuration, under operator control.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Display of</a:t>
            </a:r>
            <a:r>
              <a:rPr lang="en-US" dirty="0" smtClean="0"/>
              <a:t> </a:t>
            </a:r>
            <a:r>
              <a:rPr lang="en-US" dirty="0" smtClean="0"/>
              <a:t>all of the configuration data in one place (MAC address and what fountains the SPU3 is connected to) should allow the SPU3 to correctly </a:t>
            </a:r>
            <a:r>
              <a:rPr lang="en-US" dirty="0" smtClean="0"/>
              <a:t>re-configured.</a:t>
            </a:r>
          </a:p>
          <a:p>
            <a:r>
              <a:rPr lang="en-US" dirty="0" smtClean="0"/>
              <a:t>Application can be run from any computer connected to PRESS NET NIC, App Server computer or MFG computer, </a:t>
            </a:r>
          </a:p>
          <a:p>
            <a:r>
              <a:rPr lang="en-US" dirty="0" smtClean="0"/>
              <a:t>Application should modify the following items on the SPU3: SPU3 control method, SPU3 unit IP address and SPU3 server IP address.</a:t>
            </a:r>
          </a:p>
          <a:p>
            <a:r>
              <a:rPr lang="en-US" dirty="0" smtClean="0"/>
              <a:t>Saving the final data to a text </a:t>
            </a:r>
            <a:r>
              <a:rPr lang="en-US" smtClean="0"/>
              <a:t>file would be good to have.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7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SPU3 Ethernet will need a writable label containing:</a:t>
            </a:r>
          </a:p>
          <a:p>
            <a:pPr lvl="1"/>
            <a:r>
              <a:rPr lang="en-US" strike="sngStrike" dirty="0" smtClean="0"/>
              <a:t>Blank area for SPU # attached to Mercury system</a:t>
            </a:r>
            <a:r>
              <a:rPr lang="en-US" dirty="0" smtClean="0"/>
              <a:t>.</a:t>
            </a:r>
          </a:p>
          <a:p>
            <a:pPr lvl="1"/>
            <a:r>
              <a:rPr lang="en-US" strike="sngStrike" dirty="0" smtClean="0"/>
              <a:t>Blank area for IP address of this SPU3 device.</a:t>
            </a:r>
          </a:p>
          <a:p>
            <a:pPr lvl="1"/>
            <a:r>
              <a:rPr lang="en-US" dirty="0" smtClean="0"/>
              <a:t>MAC address to uniquely identify the SPU3 to each device discovered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Application allows any SPU3 to be identified by lighting the Activity and Fault LEDs on unit to be reconfigured and operator confirms.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8879162"/>
      </p:ext>
    </p:extLst>
  </p:cSld>
  <p:clrMapOvr>
    <a:masterClrMapping/>
  </p:clrMapOvr>
</p:sld>
</file>

<file path=ppt/theme/theme1.xml><?xml version="1.0" encoding="utf-8"?>
<a:theme xmlns:a="http://schemas.openxmlformats.org/drawingml/2006/main" name="AVT New 2014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AVT New 2014 16x9</Template>
  <TotalTime>98</TotalTime>
  <Words>818</Words>
  <Application>Microsoft Office PowerPoint</Application>
  <PresentationFormat>On-screen Show (16:9)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AVT New 2014 16x9</vt:lpstr>
      <vt:lpstr>SPU3 IP address auto config </vt:lpstr>
      <vt:lpstr>Problem – serial spu</vt:lpstr>
      <vt:lpstr>Spu3 ethernet</vt:lpstr>
      <vt:lpstr>Support of spu3 ethernet</vt:lpstr>
      <vt:lpstr>Possible issues</vt:lpstr>
      <vt:lpstr>How to make this requirement simple</vt:lpstr>
      <vt:lpstr>How to implement this feature?</vt:lpstr>
      <vt:lpstr>Implementation (cont’d)</vt:lpstr>
      <vt:lpstr>assumptions</vt:lpstr>
      <vt:lpstr>Assumptions (cont’d)</vt:lpstr>
      <vt:lpstr>Assumptions (cont’d)</vt:lpstr>
      <vt:lpstr>PowerPoint Presentation</vt:lpstr>
    </vt:vector>
  </TitlesOfParts>
  <Company>AVT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SPU3 IP address auto config</dc:title>
  <dc:creator>Mark Colvin</dc:creator>
  <cp:lastModifiedBy>Mark Colvin</cp:lastModifiedBy>
  <cp:revision>11</cp:revision>
  <dcterms:created xsi:type="dcterms:W3CDTF">2017-10-19T15:56:26Z</dcterms:created>
  <dcterms:modified xsi:type="dcterms:W3CDTF">2018-04-10T21:46:18Z</dcterms:modified>
</cp:coreProperties>
</file>