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F130-14A2-476D-AEDD-46DD1379D1BC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4497-66B0-48E4-8F2D-1429E4FD4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1" y="597877"/>
            <a:ext cx="4880318" cy="557908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 some places the microplanning may be possible without visiting the clusters, using excellent maps &amp; Google Earth</a:t>
            </a:r>
          </a:p>
          <a:p>
            <a:r>
              <a:rPr lang="en-US" sz="3600" dirty="0"/>
              <a:t>Elsewhere an early visit will be necessary to make a good map and randomly select a segment to 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FB6D-3DE2-451C-BB5C-B65B9C8F7B20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84687" y="345739"/>
            <a:ext cx="4441370" cy="6293221"/>
            <a:chOff x="6096001" y="648881"/>
            <a:chExt cx="3975101" cy="563253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1" y="648881"/>
              <a:ext cx="3975101" cy="5632539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366000" y="2174240"/>
              <a:ext cx="1644650" cy="3789680"/>
              <a:chOff x="5842000" y="2174240"/>
              <a:chExt cx="1644650" cy="378968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695440" y="2174240"/>
                <a:ext cx="284480" cy="321056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132830" y="2814320"/>
                <a:ext cx="508000" cy="31496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42000" y="4389120"/>
                <a:ext cx="1644650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5984240" y="3911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085144" y="451762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8707" y="37976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31599" y="36932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13482" y="45033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49932" y="44806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838200" y="5569683"/>
            <a:ext cx="5046848" cy="115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PSU segments 1-6 defined using easy-to-identify features that define groups of roughly the right number of households</a:t>
            </a:r>
          </a:p>
        </p:txBody>
      </p:sp>
    </p:spTree>
    <p:extLst>
      <p:ext uri="{BB962C8B-B14F-4D97-AF65-F5344CB8AC3E}">
        <p14:creationId xmlns:p14="http://schemas.microsoft.com/office/powerpoint/2010/main" val="29383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</dc:creator>
  <cp:lastModifiedBy>Dale</cp:lastModifiedBy>
  <cp:revision>1</cp:revision>
  <dcterms:created xsi:type="dcterms:W3CDTF">2017-03-29T19:26:16Z</dcterms:created>
  <dcterms:modified xsi:type="dcterms:W3CDTF">2017-03-29T19:29:40Z</dcterms:modified>
</cp:coreProperties>
</file>