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64" r:id="rId4"/>
    <p:sldId id="271" r:id="rId5"/>
    <p:sldId id="266" r:id="rId6"/>
    <p:sldId id="267" r:id="rId7"/>
    <p:sldId id="270" r:id="rId8"/>
    <p:sldId id="256" r:id="rId9"/>
    <p:sldId id="265" r:id="rId10"/>
    <p:sldId id="259" r:id="rId11"/>
    <p:sldId id="260" r:id="rId12"/>
    <p:sldId id="257" r:id="rId13"/>
    <p:sldId id="261" r:id="rId14"/>
    <p:sldId id="262" r:id="rId15"/>
    <p:sldId id="263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3837" autoAdjust="0"/>
  </p:normalViewPr>
  <p:slideViewPr>
    <p:cSldViewPr snapToGrid="0">
      <p:cViewPr>
        <p:scale>
          <a:sx n="200" d="100"/>
          <a:sy n="200" d="100"/>
        </p:scale>
        <p:origin x="-87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8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39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1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2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7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2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4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23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0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78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0D48-781E-4430-BB05-EDE0F7423B6A}" type="datetimeFigureOut">
              <a:rPr lang="it-IT" smtClean="0"/>
              <a:t>21/10/2019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C9C7-9A92-4D63-BBB0-9A90BA306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48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24" Type="http://schemas.openxmlformats.org/officeDocument/2006/relationships/image" Target="../media/image7.png"/><Relationship Id="rId5" Type="http://schemas.openxmlformats.org/officeDocument/2006/relationships/image" Target="../media/image1.png"/><Relationship Id="rId23" Type="http://schemas.openxmlformats.org/officeDocument/2006/relationships/image" Target="../media/image6.png"/><Relationship Id="rId10" Type="http://schemas.openxmlformats.org/officeDocument/2006/relationships/image" Target="../media/image130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390.png"/><Relationship Id="rId26" Type="http://schemas.openxmlformats.org/officeDocument/2006/relationships/image" Target="../media/image47.png"/><Relationship Id="rId3" Type="http://schemas.openxmlformats.org/officeDocument/2006/relationships/image" Target="../media/image110.png"/><Relationship Id="rId21" Type="http://schemas.openxmlformats.org/officeDocument/2006/relationships/image" Target="../media/image42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380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2" Type="http://schemas.openxmlformats.org/officeDocument/2006/relationships/image" Target="../media/image370.png"/><Relationship Id="rId16" Type="http://schemas.openxmlformats.org/officeDocument/2006/relationships/image" Target="../media/image240.png"/><Relationship Id="rId20" Type="http://schemas.openxmlformats.org/officeDocument/2006/relationships/image" Target="../media/image41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5" Type="http://schemas.openxmlformats.org/officeDocument/2006/relationships/image" Target="../media/image131.png"/><Relationship Id="rId15" Type="http://schemas.openxmlformats.org/officeDocument/2006/relationships/image" Target="../media/image230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18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390.png"/><Relationship Id="rId26" Type="http://schemas.openxmlformats.org/officeDocument/2006/relationships/image" Target="../media/image60.png"/><Relationship Id="rId3" Type="http://schemas.openxmlformats.org/officeDocument/2006/relationships/image" Target="../media/image110.png"/><Relationship Id="rId21" Type="http://schemas.openxmlformats.org/officeDocument/2006/relationships/image" Target="../media/image42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380.png"/><Relationship Id="rId25" Type="http://schemas.openxmlformats.org/officeDocument/2006/relationships/image" Target="../media/image59.png"/><Relationship Id="rId2" Type="http://schemas.openxmlformats.org/officeDocument/2006/relationships/image" Target="../media/image370.png"/><Relationship Id="rId16" Type="http://schemas.openxmlformats.org/officeDocument/2006/relationships/image" Target="../media/image240.png"/><Relationship Id="rId20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24" Type="http://schemas.openxmlformats.org/officeDocument/2006/relationships/image" Target="../media/image57.png"/><Relationship Id="rId5" Type="http://schemas.openxmlformats.org/officeDocument/2006/relationships/image" Target="../media/image131.png"/><Relationship Id="rId15" Type="http://schemas.openxmlformats.org/officeDocument/2006/relationships/image" Target="../media/image230.png"/><Relationship Id="rId23" Type="http://schemas.openxmlformats.org/officeDocument/2006/relationships/image" Target="../media/image56.png"/><Relationship Id="rId10" Type="http://schemas.openxmlformats.org/officeDocument/2006/relationships/image" Target="../media/image180.png"/><Relationship Id="rId19" Type="http://schemas.openxmlformats.org/officeDocument/2006/relationships/image" Target="../media/image40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24" Type="http://schemas.openxmlformats.org/officeDocument/2006/relationships/image" Target="../media/image63.png"/><Relationship Id="rId5" Type="http://schemas.openxmlformats.org/officeDocument/2006/relationships/image" Target="../media/image1.png"/><Relationship Id="rId23" Type="http://schemas.openxmlformats.org/officeDocument/2006/relationships/image" Target="../media/image6.png"/><Relationship Id="rId10" Type="http://schemas.openxmlformats.org/officeDocument/2006/relationships/image" Target="../media/image130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12.png"/><Relationship Id="rId18" Type="http://schemas.openxmlformats.org/officeDocument/2006/relationships/image" Target="../media/image29.png"/><Relationship Id="rId7" Type="http://schemas.openxmlformats.org/officeDocument/2006/relationships/image" Target="../media/image121.png"/><Relationship Id="rId12" Type="http://schemas.openxmlformats.org/officeDocument/2006/relationships/image" Target="../media/image201.png"/><Relationship Id="rId17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91.png"/><Relationship Id="rId5" Type="http://schemas.openxmlformats.org/officeDocument/2006/relationships/image" Target="../media/image81.png"/><Relationship Id="rId15" Type="http://schemas.openxmlformats.org/officeDocument/2006/relationships/image" Target="../media/image23.png"/><Relationship Id="rId10" Type="http://schemas.openxmlformats.org/officeDocument/2006/relationships/image" Target="../media/image161.png"/><Relationship Id="rId4" Type="http://schemas.openxmlformats.org/officeDocument/2006/relationships/image" Target="NULL"/><Relationship Id="rId9" Type="http://schemas.openxmlformats.org/officeDocument/2006/relationships/image" Target="../media/image141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130.png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22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29.png"/><Relationship Id="rId12" Type="http://schemas.openxmlformats.org/officeDocument/2006/relationships/image" Target="../media/image201.png"/><Relationship Id="rId17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4" Type="http://schemas.openxmlformats.org/officeDocument/2006/relationships/image" Target="NULL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7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29.png"/><Relationship Id="rId12" Type="http://schemas.openxmlformats.org/officeDocument/2006/relationships/image" Target="../media/image201.png"/><Relationship Id="rId17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3.png"/><Relationship Id="rId4" Type="http://schemas.openxmlformats.org/officeDocument/2006/relationships/image" Target="NULL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.png"/><Relationship Id="rId23" Type="http://schemas.openxmlformats.org/officeDocument/2006/relationships/image" Target="../media/image83.png"/><Relationship Id="rId10" Type="http://schemas.openxmlformats.org/officeDocument/2006/relationships/image" Target="../media/image130.png"/><Relationship Id="rId19" Type="http://schemas.openxmlformats.org/officeDocument/2006/relationships/image" Target="../media/image25.png"/><Relationship Id="rId9" Type="http://schemas.openxmlformats.org/officeDocument/2006/relationships/image" Target="../media/image16.png"/><Relationship Id="rId22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12.png"/><Relationship Id="rId18" Type="http://schemas.openxmlformats.org/officeDocument/2006/relationships/image" Target="../media/image29.png"/><Relationship Id="rId7" Type="http://schemas.openxmlformats.org/officeDocument/2006/relationships/image" Target="../media/image121.png"/><Relationship Id="rId12" Type="http://schemas.openxmlformats.org/officeDocument/2006/relationships/image" Target="../media/image201.png"/><Relationship Id="rId17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91.png"/><Relationship Id="rId5" Type="http://schemas.openxmlformats.org/officeDocument/2006/relationships/image" Target="../media/image81.png"/><Relationship Id="rId15" Type="http://schemas.openxmlformats.org/officeDocument/2006/relationships/image" Target="../media/image23.png"/><Relationship Id="rId10" Type="http://schemas.openxmlformats.org/officeDocument/2006/relationships/image" Target="../media/image161.png"/><Relationship Id="rId4" Type="http://schemas.openxmlformats.org/officeDocument/2006/relationships/image" Target="NULL"/><Relationship Id="rId9" Type="http://schemas.openxmlformats.org/officeDocument/2006/relationships/image" Target="../media/image141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212.png"/><Relationship Id="rId18" Type="http://schemas.openxmlformats.org/officeDocument/2006/relationships/image" Target="../media/image29.png"/><Relationship Id="rId7" Type="http://schemas.openxmlformats.org/officeDocument/2006/relationships/image" Target="../media/image121.png"/><Relationship Id="rId12" Type="http://schemas.openxmlformats.org/officeDocument/2006/relationships/image" Target="../media/image201.png"/><Relationship Id="rId17" Type="http://schemas.openxmlformats.org/officeDocument/2006/relationships/image" Target="../media/image2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91.png"/><Relationship Id="rId5" Type="http://schemas.openxmlformats.org/officeDocument/2006/relationships/image" Target="../media/image81.png"/><Relationship Id="rId15" Type="http://schemas.openxmlformats.org/officeDocument/2006/relationships/image" Target="../media/image23.png"/><Relationship Id="rId10" Type="http://schemas.openxmlformats.org/officeDocument/2006/relationships/image" Target="../media/image161.png"/><Relationship Id="rId4" Type="http://schemas.openxmlformats.org/officeDocument/2006/relationships/image" Target="NULL"/><Relationship Id="rId9" Type="http://schemas.openxmlformats.org/officeDocument/2006/relationships/image" Target="../media/image141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310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70.png"/><Relationship Id="rId5" Type="http://schemas.openxmlformats.org/officeDocument/2006/relationships/image" Target="../media/image111.png"/><Relationship Id="rId10" Type="http://schemas.openxmlformats.org/officeDocument/2006/relationships/image" Target="../media/image62.png"/><Relationship Id="rId4" Type="http://schemas.openxmlformats.org/officeDocument/2006/relationships/image" Target="NULL"/><Relationship Id="rId9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NUL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4 4"/>
          <p:cNvCxnSpPr/>
          <p:nvPr/>
        </p:nvCxnSpPr>
        <p:spPr>
          <a:xfrm flipV="1">
            <a:off x="2557028" y="2441794"/>
            <a:ext cx="3905318" cy="472532"/>
          </a:xfrm>
          <a:prstGeom prst="bentConnector3">
            <a:avLst>
              <a:gd name="adj1" fmla="val 17355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/>
          <p:cNvCxnSpPr/>
          <p:nvPr/>
        </p:nvCxnSpPr>
        <p:spPr>
          <a:xfrm flipV="1">
            <a:off x="2500374" y="3852178"/>
            <a:ext cx="3866139" cy="467701"/>
          </a:xfrm>
          <a:prstGeom prst="bentConnector3">
            <a:avLst>
              <a:gd name="adj1" fmla="val 5864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uppo 70"/>
          <p:cNvGrpSpPr/>
          <p:nvPr/>
        </p:nvGrpSpPr>
        <p:grpSpPr>
          <a:xfrm>
            <a:off x="2757729" y="1034639"/>
            <a:ext cx="728464" cy="288034"/>
            <a:chOff x="755576" y="548680"/>
            <a:chExt cx="728464" cy="288034"/>
          </a:xfrm>
        </p:grpSpPr>
        <p:cxnSp>
          <p:nvCxnSpPr>
            <p:cNvPr id="106" name="Connettore 4 105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4 106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po 71"/>
          <p:cNvGrpSpPr/>
          <p:nvPr/>
        </p:nvGrpSpPr>
        <p:grpSpPr>
          <a:xfrm>
            <a:off x="3486193" y="1034639"/>
            <a:ext cx="711696" cy="288033"/>
            <a:chOff x="755576" y="548680"/>
            <a:chExt cx="711696" cy="288033"/>
          </a:xfrm>
        </p:grpSpPr>
        <p:cxnSp>
          <p:nvCxnSpPr>
            <p:cNvPr id="104" name="Connettore 4 103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4 104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uppo 72"/>
          <p:cNvGrpSpPr/>
          <p:nvPr/>
        </p:nvGrpSpPr>
        <p:grpSpPr>
          <a:xfrm>
            <a:off x="4197889" y="1034639"/>
            <a:ext cx="728464" cy="288034"/>
            <a:chOff x="755576" y="548680"/>
            <a:chExt cx="728464" cy="288034"/>
          </a:xfrm>
        </p:grpSpPr>
        <p:cxnSp>
          <p:nvCxnSpPr>
            <p:cNvPr id="102" name="Connettore 4 101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4 102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4926353" y="1034639"/>
            <a:ext cx="711696" cy="288033"/>
            <a:chOff x="755576" y="548680"/>
            <a:chExt cx="711696" cy="288033"/>
          </a:xfrm>
        </p:grpSpPr>
        <p:cxnSp>
          <p:nvCxnSpPr>
            <p:cNvPr id="100" name="Connettore 4 99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4 100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uppo 74"/>
          <p:cNvGrpSpPr/>
          <p:nvPr/>
        </p:nvGrpSpPr>
        <p:grpSpPr>
          <a:xfrm>
            <a:off x="5638049" y="1034639"/>
            <a:ext cx="728464" cy="288034"/>
            <a:chOff x="755576" y="548680"/>
            <a:chExt cx="728464" cy="288034"/>
          </a:xfrm>
        </p:grpSpPr>
        <p:cxnSp>
          <p:nvCxnSpPr>
            <p:cNvPr id="98" name="Connettore 4 97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4 98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uppo 82"/>
          <p:cNvGrpSpPr/>
          <p:nvPr/>
        </p:nvGrpSpPr>
        <p:grpSpPr>
          <a:xfrm>
            <a:off x="2118041" y="1034639"/>
            <a:ext cx="711696" cy="288033"/>
            <a:chOff x="755576" y="548680"/>
            <a:chExt cx="711696" cy="288033"/>
          </a:xfrm>
        </p:grpSpPr>
        <p:cxnSp>
          <p:nvCxnSpPr>
            <p:cNvPr id="84" name="Connettore 4 83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4 84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Connettore 2 57"/>
          <p:cNvCxnSpPr/>
          <p:nvPr/>
        </p:nvCxnSpPr>
        <p:spPr>
          <a:xfrm flipV="1">
            <a:off x="2305308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 flipV="1">
            <a:off x="2937749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3666213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 flipV="1">
            <a:off x="4376364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 flipV="1">
            <a:off x="5106373" y="1096769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V="1">
            <a:off x="5818298" y="1086891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1 35"/>
          <p:cNvCxnSpPr/>
          <p:nvPr/>
        </p:nvCxnSpPr>
        <p:spPr>
          <a:xfrm flipV="1">
            <a:off x="3239528" y="2489152"/>
            <a:ext cx="2547" cy="337968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1 36"/>
          <p:cNvCxnSpPr/>
          <p:nvPr/>
        </p:nvCxnSpPr>
        <p:spPr>
          <a:xfrm flipH="1" flipV="1">
            <a:off x="4767825" y="3846632"/>
            <a:ext cx="5798" cy="192112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3272902" y="5678264"/>
            <a:ext cx="1502185" cy="17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𝑗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1 23"/>
          <p:cNvCxnSpPr/>
          <p:nvPr/>
        </p:nvCxnSpPr>
        <p:spPr>
          <a:xfrm flipV="1">
            <a:off x="3666405" y="869566"/>
            <a:ext cx="2780" cy="27353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1 24"/>
          <p:cNvCxnSpPr/>
          <p:nvPr/>
        </p:nvCxnSpPr>
        <p:spPr>
          <a:xfrm flipH="1" flipV="1">
            <a:off x="5108669" y="939159"/>
            <a:ext cx="28986" cy="389583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1 28"/>
          <p:cNvCxnSpPr/>
          <p:nvPr/>
        </p:nvCxnSpPr>
        <p:spPr>
          <a:xfrm flipV="1">
            <a:off x="4373772" y="449952"/>
            <a:ext cx="5543" cy="76064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1 29"/>
          <p:cNvCxnSpPr/>
          <p:nvPr/>
        </p:nvCxnSpPr>
        <p:spPr>
          <a:xfrm flipH="1" flipV="1">
            <a:off x="5105545" y="489543"/>
            <a:ext cx="385" cy="70772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4379315" y="639145"/>
            <a:ext cx="7341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1983962" y="4977106"/>
            <a:ext cx="4409810" cy="594197"/>
            <a:chOff x="30177" y="2822131"/>
            <a:chExt cx="4409810" cy="594197"/>
          </a:xfrm>
        </p:grpSpPr>
        <p:cxnSp>
          <p:nvCxnSpPr>
            <p:cNvPr id="52" name="Connettore 2 51"/>
            <p:cNvCxnSpPr/>
            <p:nvPr/>
          </p:nvCxnSpPr>
          <p:spPr>
            <a:xfrm>
              <a:off x="30177" y="2967151"/>
              <a:ext cx="438255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asellaDiTesto 52"/>
            <p:cNvSpPr txBox="1"/>
            <p:nvPr/>
          </p:nvSpPr>
          <p:spPr>
            <a:xfrm>
              <a:off x="3825716" y="3046996"/>
              <a:ext cx="61427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time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53"/>
                <p:cNvSpPr txBox="1"/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CasellaDiTes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/>
                <p:cNvSpPr txBox="1"/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blipFill>
                  <a:blip r:embed="rId7"/>
                  <a:stretch>
                    <a:fillRect b="-735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ttore 1 20"/>
            <p:cNvCxnSpPr/>
            <p:nvPr/>
          </p:nvCxnSpPr>
          <p:spPr>
            <a:xfrm>
              <a:off x="425713" y="2822131"/>
              <a:ext cx="0" cy="32868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1 96"/>
          <p:cNvCxnSpPr/>
          <p:nvPr/>
        </p:nvCxnSpPr>
        <p:spPr>
          <a:xfrm>
            <a:off x="3203968" y="3345737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2497211" y="3343914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3676991" y="3343914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Gruppo 221"/>
          <p:cNvGrpSpPr/>
          <p:nvPr/>
        </p:nvGrpSpPr>
        <p:grpSpPr>
          <a:xfrm>
            <a:off x="4376364" y="1509082"/>
            <a:ext cx="723774" cy="260382"/>
            <a:chOff x="731265" y="1593387"/>
            <a:chExt cx="723774" cy="260382"/>
          </a:xfrm>
        </p:grpSpPr>
        <p:grpSp>
          <p:nvGrpSpPr>
            <p:cNvPr id="223" name="Gruppo 22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25" name="Connettore diritto 22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Connettore diritto 22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Connettore diritto 22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Connettore diritto 22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CasellaDiTesto 22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1" name="CasellaDiTes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8" name="Gruppo 237"/>
          <p:cNvGrpSpPr/>
          <p:nvPr/>
        </p:nvGrpSpPr>
        <p:grpSpPr>
          <a:xfrm>
            <a:off x="5099563" y="1506617"/>
            <a:ext cx="723774" cy="260382"/>
            <a:chOff x="731265" y="1593387"/>
            <a:chExt cx="723774" cy="260382"/>
          </a:xfrm>
        </p:grpSpPr>
        <p:grpSp>
          <p:nvGrpSpPr>
            <p:cNvPr id="239" name="Gruppo 23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41" name="Connettore diritto 24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Connettore diritto 24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Connettore diritto 24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Connettore diritto 24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CasellaDiTesto 23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0" name="CasellaDiTesto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o 244"/>
          <p:cNvGrpSpPr/>
          <p:nvPr/>
        </p:nvGrpSpPr>
        <p:grpSpPr>
          <a:xfrm>
            <a:off x="5814825" y="1505155"/>
            <a:ext cx="723774" cy="260382"/>
            <a:chOff x="731265" y="1593387"/>
            <a:chExt cx="723774" cy="260382"/>
          </a:xfrm>
        </p:grpSpPr>
        <p:grpSp>
          <p:nvGrpSpPr>
            <p:cNvPr id="246" name="Gruppo 245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48" name="Connettore diritto 247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Connettore diritto 248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Connettore diritto 249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Connettore diritto 250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CasellaDiTesto 246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7" name="CasellaDiTesto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6364" r="-31818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1" name="Gruppo 290"/>
          <p:cNvGrpSpPr/>
          <p:nvPr/>
        </p:nvGrpSpPr>
        <p:grpSpPr>
          <a:xfrm>
            <a:off x="2939614" y="1519109"/>
            <a:ext cx="723774" cy="260382"/>
            <a:chOff x="731265" y="1593387"/>
            <a:chExt cx="723774" cy="260382"/>
          </a:xfrm>
        </p:grpSpPr>
        <p:grpSp>
          <p:nvGrpSpPr>
            <p:cNvPr id="292" name="Gruppo 291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94" name="Connettore diritto 293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Connettore diritto 294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Connettore diritto 295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Connettore diritto 296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CasellaDiTesto 292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3" name="CasellaDiTesto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Gruppo 297"/>
          <p:cNvGrpSpPr/>
          <p:nvPr/>
        </p:nvGrpSpPr>
        <p:grpSpPr>
          <a:xfrm>
            <a:off x="3656020" y="1515389"/>
            <a:ext cx="723774" cy="260382"/>
            <a:chOff x="731265" y="1593387"/>
            <a:chExt cx="723774" cy="260382"/>
          </a:xfrm>
        </p:grpSpPr>
        <p:grpSp>
          <p:nvGrpSpPr>
            <p:cNvPr id="299" name="Gruppo 29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301" name="Connettore diritto 30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Connettore diritto 30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Connettore diritto 30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Connettore diritto 30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CasellaDiTesto 29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0" name="CasellaDiTesto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2" name="Gruppo 311"/>
          <p:cNvGrpSpPr/>
          <p:nvPr/>
        </p:nvGrpSpPr>
        <p:grpSpPr>
          <a:xfrm>
            <a:off x="2217288" y="1518908"/>
            <a:ext cx="723774" cy="260382"/>
            <a:chOff x="731265" y="1593387"/>
            <a:chExt cx="723774" cy="260382"/>
          </a:xfrm>
        </p:grpSpPr>
        <p:grpSp>
          <p:nvGrpSpPr>
            <p:cNvPr id="313" name="Gruppo 31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315" name="Connettore diritto 31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CasellaDiTesto 31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4" name="CasellaDiTesto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1" name="Connettore 2 330"/>
          <p:cNvCxnSpPr/>
          <p:nvPr/>
        </p:nvCxnSpPr>
        <p:spPr>
          <a:xfrm flipV="1">
            <a:off x="4053279" y="1818545"/>
            <a:ext cx="2" cy="2019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Rettangolo 337"/>
              <p:cNvSpPr/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Rettangolo 3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blipFill>
                <a:blip r:embed="rId22"/>
                <a:stretch>
                  <a:fillRect b="-73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Connettore 1 96"/>
          <p:cNvCxnSpPr/>
          <p:nvPr/>
        </p:nvCxnSpPr>
        <p:spPr>
          <a:xfrm>
            <a:off x="4706538" y="4746012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Connettore 2 340"/>
          <p:cNvCxnSpPr/>
          <p:nvPr/>
        </p:nvCxnSpPr>
        <p:spPr>
          <a:xfrm>
            <a:off x="4009306" y="4744189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Connettore 2 341"/>
          <p:cNvCxnSpPr/>
          <p:nvPr/>
        </p:nvCxnSpPr>
        <p:spPr>
          <a:xfrm flipH="1">
            <a:off x="5141461" y="4744189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CasellaDiTesto 352"/>
              <p:cNvSpPr txBox="1"/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353" name="CasellaDiTesto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blipFill>
                <a:blip r:embed="rId23"/>
                <a:stretch>
                  <a:fillRect b="-72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Connettore 2 353"/>
          <p:cNvCxnSpPr/>
          <p:nvPr/>
        </p:nvCxnSpPr>
        <p:spPr>
          <a:xfrm flipV="1">
            <a:off x="5482263" y="1764312"/>
            <a:ext cx="3069" cy="16339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5" name="CasellaDiTesto 354"/>
          <p:cNvSpPr txBox="1"/>
          <p:nvPr/>
        </p:nvSpPr>
        <p:spPr>
          <a:xfrm>
            <a:off x="661478" y="1450680"/>
            <a:ext cx="15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18-bit </a:t>
            </a:r>
            <a:r>
              <a:rPr lang="en-US" dirty="0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CasellaDiTesto 360"/>
              <p:cNvSpPr txBox="1"/>
              <p:nvPr/>
            </p:nvSpPr>
            <p:spPr>
              <a:xfrm>
                <a:off x="4336170" y="242234"/>
                <a:ext cx="83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1" name="CasellaDiTesto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70" y="242234"/>
                <a:ext cx="83862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asellaDiTesto 173"/>
          <p:cNvSpPr txBox="1"/>
          <p:nvPr/>
        </p:nvSpPr>
        <p:spPr>
          <a:xfrm>
            <a:off x="674741" y="96105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625 MHz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6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asellaDiTesto 67"/>
          <p:cNvSpPr txBox="1"/>
          <p:nvPr/>
        </p:nvSpPr>
        <p:spPr>
          <a:xfrm>
            <a:off x="1863639" y="720826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00B050"/>
                </a:solidFill>
              </a:rPr>
              <a:t>START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Condition</a:t>
            </a:r>
            <a:r>
              <a:rPr lang="it-IT" sz="16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3012287" y="3798803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STOP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Condition</a:t>
            </a:r>
          </a:p>
        </p:txBody>
      </p:sp>
      <p:grpSp>
        <p:nvGrpSpPr>
          <p:cNvPr id="78" name="Gruppo 77"/>
          <p:cNvGrpSpPr/>
          <p:nvPr/>
        </p:nvGrpSpPr>
        <p:grpSpPr>
          <a:xfrm>
            <a:off x="648175" y="1190219"/>
            <a:ext cx="10628457" cy="5048221"/>
            <a:chOff x="-367825" y="796519"/>
            <a:chExt cx="10628457" cy="5048221"/>
          </a:xfrm>
        </p:grpSpPr>
        <p:grpSp>
          <p:nvGrpSpPr>
            <p:cNvPr id="79" name="Gruppo 78"/>
            <p:cNvGrpSpPr/>
            <p:nvPr/>
          </p:nvGrpSpPr>
          <p:grpSpPr>
            <a:xfrm>
              <a:off x="126602" y="4991306"/>
              <a:ext cx="10134030" cy="545507"/>
              <a:chOff x="30177" y="2822131"/>
              <a:chExt cx="10134030" cy="545507"/>
            </a:xfrm>
          </p:grpSpPr>
          <p:cxnSp>
            <p:nvCxnSpPr>
              <p:cNvPr id="208" name="Connettore 2 207"/>
              <p:cNvCxnSpPr/>
              <p:nvPr/>
            </p:nvCxnSpPr>
            <p:spPr>
              <a:xfrm flipV="1">
                <a:off x="30177" y="2966147"/>
                <a:ext cx="10134030" cy="10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CasellaDiTesto 208"/>
              <p:cNvSpPr txBox="1"/>
              <p:nvPr/>
            </p:nvSpPr>
            <p:spPr>
              <a:xfrm>
                <a:off x="9626592" y="299830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t</a:t>
                </a:r>
                <a:endParaRPr lang="en-US" dirty="0"/>
              </a:p>
            </p:txBody>
          </p:sp>
          <p:cxnSp>
            <p:nvCxnSpPr>
              <p:cNvPr id="210" name="Connettore 1 57"/>
              <p:cNvCxnSpPr/>
              <p:nvPr/>
            </p:nvCxnSpPr>
            <p:spPr>
              <a:xfrm>
                <a:off x="425713" y="2822131"/>
                <a:ext cx="0" cy="3286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/>
                <p:cNvSpPr txBox="1"/>
                <p:nvPr/>
              </p:nvSpPr>
              <p:spPr>
                <a:xfrm>
                  <a:off x="339235" y="528895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CasellaDiTes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35" y="5288955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CasellaDiTesto 80"/>
            <p:cNvSpPr txBox="1"/>
            <p:nvPr/>
          </p:nvSpPr>
          <p:spPr>
            <a:xfrm>
              <a:off x="-348101" y="79651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CH1</a:t>
              </a:r>
              <a:endParaRPr lang="en-US" dirty="0"/>
            </a:p>
          </p:txBody>
        </p:sp>
        <p:grpSp>
          <p:nvGrpSpPr>
            <p:cNvPr id="82" name="Gruppo 81"/>
            <p:cNvGrpSpPr/>
            <p:nvPr/>
          </p:nvGrpSpPr>
          <p:grpSpPr>
            <a:xfrm>
              <a:off x="260681" y="979332"/>
              <a:ext cx="1889989" cy="287575"/>
              <a:chOff x="260681" y="918013"/>
              <a:chExt cx="1889989" cy="287575"/>
            </a:xfrm>
          </p:grpSpPr>
          <p:cxnSp>
            <p:nvCxnSpPr>
              <p:cNvPr id="205" name="Connettore 4 204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Connettore 1 113"/>
              <p:cNvCxnSpPr/>
              <p:nvPr/>
            </p:nvCxnSpPr>
            <p:spPr>
              <a:xfrm>
                <a:off x="796548" y="1205132"/>
                <a:ext cx="1354122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ttore 1 123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o 82"/>
            <p:cNvGrpSpPr/>
            <p:nvPr/>
          </p:nvGrpSpPr>
          <p:grpSpPr>
            <a:xfrm>
              <a:off x="2140496" y="978229"/>
              <a:ext cx="1889989" cy="287575"/>
              <a:chOff x="260681" y="918013"/>
              <a:chExt cx="1889989" cy="287575"/>
            </a:xfrm>
          </p:grpSpPr>
          <p:cxnSp>
            <p:nvCxnSpPr>
              <p:cNvPr id="202" name="Connettore 4 201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nettore 1 136"/>
              <p:cNvCxnSpPr/>
              <p:nvPr/>
            </p:nvCxnSpPr>
            <p:spPr>
              <a:xfrm>
                <a:off x="796548" y="1200370"/>
                <a:ext cx="1354122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ttore 1 137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uppo 83"/>
            <p:cNvGrpSpPr/>
            <p:nvPr/>
          </p:nvGrpSpPr>
          <p:grpSpPr>
            <a:xfrm>
              <a:off x="3628560" y="972547"/>
              <a:ext cx="2286229" cy="295195"/>
              <a:chOff x="-135559" y="910393"/>
              <a:chExt cx="2286229" cy="295195"/>
            </a:xfrm>
          </p:grpSpPr>
          <p:cxnSp>
            <p:nvCxnSpPr>
              <p:cNvPr id="199" name="Connettore 4 198"/>
              <p:cNvCxnSpPr/>
              <p:nvPr/>
            </p:nvCxnSpPr>
            <p:spPr>
              <a:xfrm flipV="1">
                <a:off x="-135559" y="91039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Connettore 1 144"/>
              <p:cNvCxnSpPr/>
              <p:nvPr/>
            </p:nvCxnSpPr>
            <p:spPr>
              <a:xfrm>
                <a:off x="403483" y="1205588"/>
                <a:ext cx="174718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Connettore 1 145"/>
              <p:cNvCxnSpPr/>
              <p:nvPr/>
            </p:nvCxnSpPr>
            <p:spPr>
              <a:xfrm>
                <a:off x="410626" y="912774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po 84"/>
            <p:cNvGrpSpPr/>
            <p:nvPr/>
          </p:nvGrpSpPr>
          <p:grpSpPr>
            <a:xfrm>
              <a:off x="5904615" y="979711"/>
              <a:ext cx="1889989" cy="287575"/>
              <a:chOff x="260681" y="918013"/>
              <a:chExt cx="1889989" cy="287575"/>
            </a:xfrm>
          </p:grpSpPr>
          <p:cxnSp>
            <p:nvCxnSpPr>
              <p:cNvPr id="196" name="Connettore 4 195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Connettore 1 148"/>
              <p:cNvCxnSpPr/>
              <p:nvPr/>
            </p:nvCxnSpPr>
            <p:spPr>
              <a:xfrm>
                <a:off x="796548" y="1205132"/>
                <a:ext cx="1354122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Connettore 1 149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o 85"/>
            <p:cNvGrpSpPr/>
            <p:nvPr/>
          </p:nvGrpSpPr>
          <p:grpSpPr>
            <a:xfrm>
              <a:off x="7785701" y="981185"/>
              <a:ext cx="2052745" cy="287575"/>
              <a:chOff x="260681" y="918013"/>
              <a:chExt cx="2052745" cy="287575"/>
            </a:xfrm>
          </p:grpSpPr>
          <p:cxnSp>
            <p:nvCxnSpPr>
              <p:cNvPr id="193" name="Connettore 4 192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nettore 1 152"/>
              <p:cNvCxnSpPr/>
              <p:nvPr/>
            </p:nvCxnSpPr>
            <p:spPr>
              <a:xfrm flipV="1">
                <a:off x="796548" y="1194666"/>
                <a:ext cx="1516878" cy="104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Connettore 1 153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CasellaDiTesto 86"/>
            <p:cNvSpPr txBox="1"/>
            <p:nvPr/>
          </p:nvSpPr>
          <p:spPr>
            <a:xfrm>
              <a:off x="-357963" y="130901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CH2</a:t>
              </a:r>
              <a:endParaRPr lang="en-US" dirty="0"/>
            </a:p>
          </p:txBody>
        </p:sp>
        <p:grpSp>
          <p:nvGrpSpPr>
            <p:cNvPr id="88" name="Gruppo 87"/>
            <p:cNvGrpSpPr/>
            <p:nvPr/>
          </p:nvGrpSpPr>
          <p:grpSpPr>
            <a:xfrm>
              <a:off x="466843" y="1472781"/>
              <a:ext cx="3764119" cy="287575"/>
              <a:chOff x="260681" y="918013"/>
              <a:chExt cx="3764119" cy="287575"/>
            </a:xfrm>
          </p:grpSpPr>
          <p:cxnSp>
            <p:nvCxnSpPr>
              <p:cNvPr id="190" name="Connettore 4 189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ttore 1 183"/>
              <p:cNvCxnSpPr/>
              <p:nvPr/>
            </p:nvCxnSpPr>
            <p:spPr>
              <a:xfrm flipV="1">
                <a:off x="796548" y="1202907"/>
                <a:ext cx="3228252" cy="222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ttore 1 184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o 88"/>
            <p:cNvGrpSpPr/>
            <p:nvPr/>
          </p:nvGrpSpPr>
          <p:grpSpPr>
            <a:xfrm>
              <a:off x="3834722" y="1469703"/>
              <a:ext cx="2384679" cy="294580"/>
              <a:chOff x="-135559" y="909282"/>
              <a:chExt cx="2384679" cy="294580"/>
            </a:xfrm>
          </p:grpSpPr>
          <p:cxnSp>
            <p:nvCxnSpPr>
              <p:cNvPr id="187" name="Connettore 4 186"/>
              <p:cNvCxnSpPr/>
              <p:nvPr/>
            </p:nvCxnSpPr>
            <p:spPr>
              <a:xfrm flipV="1">
                <a:off x="-135559" y="91039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Connettore 1 177"/>
              <p:cNvCxnSpPr/>
              <p:nvPr/>
            </p:nvCxnSpPr>
            <p:spPr>
              <a:xfrm>
                <a:off x="409833" y="1203862"/>
                <a:ext cx="183928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nettore 1 178"/>
              <p:cNvCxnSpPr/>
              <p:nvPr/>
            </p:nvCxnSpPr>
            <p:spPr>
              <a:xfrm>
                <a:off x="416342" y="909282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o 89"/>
            <p:cNvGrpSpPr/>
            <p:nvPr/>
          </p:nvGrpSpPr>
          <p:grpSpPr>
            <a:xfrm>
              <a:off x="6114226" y="1478996"/>
              <a:ext cx="3714358" cy="290429"/>
              <a:chOff x="260681" y="918013"/>
              <a:chExt cx="3714358" cy="290429"/>
            </a:xfrm>
          </p:grpSpPr>
          <p:cxnSp>
            <p:nvCxnSpPr>
              <p:cNvPr id="184" name="Connettore 4 183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Connettore 1 174"/>
              <p:cNvCxnSpPr/>
              <p:nvPr/>
            </p:nvCxnSpPr>
            <p:spPr>
              <a:xfrm>
                <a:off x="796548" y="1205132"/>
                <a:ext cx="3178491" cy="3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Connettore 1 175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CasellaDiTesto 90"/>
            <p:cNvSpPr txBox="1"/>
            <p:nvPr/>
          </p:nvSpPr>
          <p:spPr>
            <a:xfrm>
              <a:off x="-357963" y="180996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CH3</a:t>
              </a:r>
              <a:endParaRPr lang="en-US" dirty="0"/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2627784" y="1991674"/>
              <a:ext cx="1889989" cy="287575"/>
              <a:chOff x="260681" y="918013"/>
              <a:chExt cx="1889989" cy="287575"/>
            </a:xfrm>
          </p:grpSpPr>
          <p:cxnSp>
            <p:nvCxnSpPr>
              <p:cNvPr id="181" name="Connettore 4 180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Connettore 1 203"/>
              <p:cNvCxnSpPr/>
              <p:nvPr/>
            </p:nvCxnSpPr>
            <p:spPr>
              <a:xfrm>
                <a:off x="796548" y="1205132"/>
                <a:ext cx="1354122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nettore 1 204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uppo 92"/>
            <p:cNvGrpSpPr/>
            <p:nvPr/>
          </p:nvGrpSpPr>
          <p:grpSpPr>
            <a:xfrm>
              <a:off x="4512088" y="1993612"/>
              <a:ext cx="3789756" cy="287575"/>
              <a:chOff x="260681" y="918013"/>
              <a:chExt cx="3789756" cy="287575"/>
            </a:xfrm>
          </p:grpSpPr>
          <p:cxnSp>
            <p:nvCxnSpPr>
              <p:cNvPr id="178" name="Connettore 4 177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Connettore 1 200"/>
              <p:cNvCxnSpPr/>
              <p:nvPr/>
            </p:nvCxnSpPr>
            <p:spPr>
              <a:xfrm flipV="1">
                <a:off x="796548" y="1203194"/>
                <a:ext cx="3253889" cy="19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Connettore 1 201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o 93"/>
            <p:cNvGrpSpPr/>
            <p:nvPr/>
          </p:nvGrpSpPr>
          <p:grpSpPr>
            <a:xfrm>
              <a:off x="8288365" y="1991218"/>
              <a:ext cx="1565457" cy="287575"/>
              <a:chOff x="260681" y="918013"/>
              <a:chExt cx="1565457" cy="287575"/>
            </a:xfrm>
          </p:grpSpPr>
          <p:cxnSp>
            <p:nvCxnSpPr>
              <p:cNvPr id="175" name="Connettore 4 174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Connettore 1 194"/>
              <p:cNvCxnSpPr/>
              <p:nvPr/>
            </p:nvCxnSpPr>
            <p:spPr>
              <a:xfrm flipV="1">
                <a:off x="796548" y="1202176"/>
                <a:ext cx="1029590" cy="29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nettore 1 195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CasellaDiTesto 97"/>
            <p:cNvSpPr txBox="1"/>
            <p:nvPr/>
          </p:nvSpPr>
          <p:spPr>
            <a:xfrm>
              <a:off x="-348101" y="288555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CHx</a:t>
              </a:r>
              <a:endParaRPr lang="en-US" dirty="0"/>
            </a:p>
          </p:txBody>
        </p:sp>
        <p:grpSp>
          <p:nvGrpSpPr>
            <p:cNvPr id="99" name="Gruppo 98"/>
            <p:cNvGrpSpPr/>
            <p:nvPr/>
          </p:nvGrpSpPr>
          <p:grpSpPr>
            <a:xfrm>
              <a:off x="2418666" y="2994394"/>
              <a:ext cx="3764119" cy="289057"/>
              <a:chOff x="260681" y="918013"/>
              <a:chExt cx="3764119" cy="289057"/>
            </a:xfrm>
          </p:grpSpPr>
          <p:cxnSp>
            <p:nvCxnSpPr>
              <p:cNvPr id="166" name="Connettore 4 165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Connettore 1 272"/>
              <p:cNvCxnSpPr/>
              <p:nvPr/>
            </p:nvCxnSpPr>
            <p:spPr>
              <a:xfrm>
                <a:off x="796548" y="1205132"/>
                <a:ext cx="3228252" cy="19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ttore 1 273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o 99"/>
            <p:cNvGrpSpPr/>
            <p:nvPr/>
          </p:nvGrpSpPr>
          <p:grpSpPr>
            <a:xfrm>
              <a:off x="6182785" y="2997146"/>
              <a:ext cx="3655661" cy="287575"/>
              <a:chOff x="260681" y="918013"/>
              <a:chExt cx="3655661" cy="287575"/>
            </a:xfrm>
          </p:grpSpPr>
          <p:cxnSp>
            <p:nvCxnSpPr>
              <p:cNvPr id="163" name="Connettore 4 162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nettore 1 266"/>
              <p:cNvCxnSpPr/>
              <p:nvPr/>
            </p:nvCxnSpPr>
            <p:spPr>
              <a:xfrm>
                <a:off x="796548" y="1205132"/>
                <a:ext cx="3119794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ttore 1 267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CasellaDiTesto 103"/>
            <p:cNvSpPr txBox="1"/>
            <p:nvPr/>
          </p:nvSpPr>
          <p:spPr>
            <a:xfrm>
              <a:off x="-367825" y="382612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CH15</a:t>
              </a:r>
              <a:endParaRPr lang="en-US" dirty="0"/>
            </a:p>
          </p:txBody>
        </p:sp>
        <p:grpSp>
          <p:nvGrpSpPr>
            <p:cNvPr id="107" name="Gruppo 106"/>
            <p:cNvGrpSpPr/>
            <p:nvPr/>
          </p:nvGrpSpPr>
          <p:grpSpPr>
            <a:xfrm>
              <a:off x="6615534" y="4009321"/>
              <a:ext cx="3203188" cy="288031"/>
              <a:chOff x="260681" y="918013"/>
              <a:chExt cx="3203188" cy="288031"/>
            </a:xfrm>
          </p:grpSpPr>
          <p:cxnSp>
            <p:nvCxnSpPr>
              <p:cNvPr id="148" name="Connettore 4 147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Connettore 1 312"/>
              <p:cNvCxnSpPr/>
              <p:nvPr/>
            </p:nvCxnSpPr>
            <p:spPr>
              <a:xfrm>
                <a:off x="796548" y="1205132"/>
                <a:ext cx="2667321" cy="9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nettore 1 313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CasellaDiTesto 107"/>
            <p:cNvSpPr txBox="1"/>
            <p:nvPr/>
          </p:nvSpPr>
          <p:spPr>
            <a:xfrm>
              <a:off x="-367825" y="4324911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CH16</a:t>
              </a:r>
              <a:endParaRPr lang="en-US" dirty="0"/>
            </a:p>
          </p:txBody>
        </p:sp>
        <p:grpSp>
          <p:nvGrpSpPr>
            <p:cNvPr id="109" name="Gruppo 108"/>
            <p:cNvGrpSpPr/>
            <p:nvPr/>
          </p:nvGrpSpPr>
          <p:grpSpPr>
            <a:xfrm>
              <a:off x="466843" y="4507724"/>
              <a:ext cx="1889989" cy="287575"/>
              <a:chOff x="260681" y="918013"/>
              <a:chExt cx="1889989" cy="287575"/>
            </a:xfrm>
          </p:grpSpPr>
          <p:cxnSp>
            <p:nvCxnSpPr>
              <p:cNvPr id="145" name="Connettore 4 144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nettore 1 344"/>
              <p:cNvCxnSpPr/>
              <p:nvPr/>
            </p:nvCxnSpPr>
            <p:spPr>
              <a:xfrm>
                <a:off x="796548" y="1205132"/>
                <a:ext cx="1354122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nettore 1 345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uppo 109"/>
            <p:cNvGrpSpPr/>
            <p:nvPr/>
          </p:nvGrpSpPr>
          <p:grpSpPr>
            <a:xfrm>
              <a:off x="2346658" y="4506621"/>
              <a:ext cx="3767568" cy="287575"/>
              <a:chOff x="260681" y="918013"/>
              <a:chExt cx="3767568" cy="287575"/>
            </a:xfrm>
          </p:grpSpPr>
          <p:cxnSp>
            <p:nvCxnSpPr>
              <p:cNvPr id="142" name="Connettore 4 141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ttore 1 341"/>
              <p:cNvCxnSpPr/>
              <p:nvPr/>
            </p:nvCxnSpPr>
            <p:spPr>
              <a:xfrm>
                <a:off x="796548" y="1205132"/>
                <a:ext cx="32317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nettore 1 342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uppo 110"/>
            <p:cNvGrpSpPr/>
            <p:nvPr/>
          </p:nvGrpSpPr>
          <p:grpSpPr>
            <a:xfrm>
              <a:off x="6110777" y="4508103"/>
              <a:ext cx="3707945" cy="287575"/>
              <a:chOff x="260681" y="918013"/>
              <a:chExt cx="3707945" cy="287575"/>
            </a:xfrm>
          </p:grpSpPr>
          <p:cxnSp>
            <p:nvCxnSpPr>
              <p:cNvPr id="139" name="Connettore 4 138"/>
              <p:cNvCxnSpPr/>
              <p:nvPr/>
            </p:nvCxnSpPr>
            <p:spPr>
              <a:xfrm flipV="1">
                <a:off x="260681" y="918013"/>
                <a:ext cx="550821" cy="287575"/>
              </a:xfrm>
              <a:prstGeom prst="bentConnector3">
                <a:avLst>
                  <a:gd name="adj1" fmla="val 82234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nettore 1 335"/>
              <p:cNvCxnSpPr/>
              <p:nvPr/>
            </p:nvCxnSpPr>
            <p:spPr>
              <a:xfrm>
                <a:off x="796548" y="1205132"/>
                <a:ext cx="3172078" cy="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nettore 1 336"/>
              <p:cNvCxnSpPr/>
              <p:nvPr/>
            </p:nvCxnSpPr>
            <p:spPr>
              <a:xfrm>
                <a:off x="799723" y="918013"/>
                <a:ext cx="0" cy="2875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ttore 1 348"/>
            <p:cNvCxnSpPr/>
            <p:nvPr/>
          </p:nvCxnSpPr>
          <p:spPr>
            <a:xfrm flipH="1" flipV="1">
              <a:off x="240957" y="1765295"/>
              <a:ext cx="236524" cy="9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ttore 1 353"/>
            <p:cNvCxnSpPr/>
            <p:nvPr/>
          </p:nvCxnSpPr>
          <p:spPr>
            <a:xfrm>
              <a:off x="275807" y="2281187"/>
              <a:ext cx="23561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1 363"/>
            <p:cNvCxnSpPr/>
            <p:nvPr/>
          </p:nvCxnSpPr>
          <p:spPr>
            <a:xfrm flipH="1" flipV="1">
              <a:off x="240957" y="3276283"/>
              <a:ext cx="2171676" cy="52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ttore 1 382"/>
            <p:cNvCxnSpPr/>
            <p:nvPr/>
          </p:nvCxnSpPr>
          <p:spPr>
            <a:xfrm flipH="1" flipV="1">
              <a:off x="240957" y="4792943"/>
              <a:ext cx="225734" cy="1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CasellaDiTesto 120"/>
            <p:cNvSpPr txBox="1"/>
            <p:nvPr/>
          </p:nvSpPr>
          <p:spPr>
            <a:xfrm>
              <a:off x="876516" y="5464250"/>
              <a:ext cx="154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Max. Window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</a:p>
          </p:txBody>
        </p:sp>
        <p:cxnSp>
          <p:nvCxnSpPr>
            <p:cNvPr id="132" name="Connettore 2 131"/>
            <p:cNvCxnSpPr/>
            <p:nvPr/>
          </p:nvCxnSpPr>
          <p:spPr>
            <a:xfrm flipV="1">
              <a:off x="6441292" y="5838643"/>
              <a:ext cx="1791391" cy="6097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3" name="CasellaDiTesto 212"/>
          <p:cNvSpPr txBox="1"/>
          <p:nvPr/>
        </p:nvSpPr>
        <p:spPr>
          <a:xfrm rot="5400000">
            <a:off x="790842" y="28461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 rot="5400000">
            <a:off x="790842" y="3769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  <p:sp>
        <p:nvSpPr>
          <p:cNvPr id="218" name="Ovale 217"/>
          <p:cNvSpPr/>
          <p:nvPr/>
        </p:nvSpPr>
        <p:spPr>
          <a:xfrm rot="20777247">
            <a:off x="1643658" y="1184911"/>
            <a:ext cx="564598" cy="1210406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0" name="Ovale 219"/>
          <p:cNvSpPr/>
          <p:nvPr/>
        </p:nvSpPr>
        <p:spPr>
          <a:xfrm rot="20777247">
            <a:off x="7208445" y="1189576"/>
            <a:ext cx="603666" cy="1208044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4" name="Connettore 4 223"/>
          <p:cNvCxnSpPr/>
          <p:nvPr/>
        </p:nvCxnSpPr>
        <p:spPr>
          <a:xfrm flipV="1">
            <a:off x="2293074" y="4387208"/>
            <a:ext cx="550821" cy="287575"/>
          </a:xfrm>
          <a:prstGeom prst="bentConnector3">
            <a:avLst>
              <a:gd name="adj1" fmla="val 822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nettore 1 319"/>
          <p:cNvCxnSpPr/>
          <p:nvPr/>
        </p:nvCxnSpPr>
        <p:spPr>
          <a:xfrm>
            <a:off x="2837672" y="4387208"/>
            <a:ext cx="0" cy="287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Connettore 1 318"/>
          <p:cNvCxnSpPr/>
          <p:nvPr/>
        </p:nvCxnSpPr>
        <p:spPr>
          <a:xfrm>
            <a:off x="1261560" y="4670086"/>
            <a:ext cx="1042284" cy="42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Connettore 1 318"/>
          <p:cNvCxnSpPr/>
          <p:nvPr/>
        </p:nvCxnSpPr>
        <p:spPr>
          <a:xfrm>
            <a:off x="2832116" y="4674327"/>
            <a:ext cx="4837152" cy="16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Ovale 232"/>
          <p:cNvSpPr/>
          <p:nvPr/>
        </p:nvSpPr>
        <p:spPr>
          <a:xfrm rot="20777247">
            <a:off x="2497110" y="3955707"/>
            <a:ext cx="603666" cy="120804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Ovale 233"/>
          <p:cNvSpPr/>
          <p:nvPr/>
        </p:nvSpPr>
        <p:spPr>
          <a:xfrm rot="20777247">
            <a:off x="7866057" y="3911151"/>
            <a:ext cx="603666" cy="120804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Ovale 237"/>
          <p:cNvSpPr/>
          <p:nvPr/>
        </p:nvSpPr>
        <p:spPr>
          <a:xfrm rot="20777247">
            <a:off x="4971437" y="1151698"/>
            <a:ext cx="603666" cy="1208044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7" name="Gruppo 246"/>
          <p:cNvGrpSpPr/>
          <p:nvPr/>
        </p:nvGrpSpPr>
        <p:grpSpPr>
          <a:xfrm>
            <a:off x="4875047" y="7995049"/>
            <a:ext cx="383937" cy="225754"/>
            <a:chOff x="3998187" y="711737"/>
            <a:chExt cx="383937" cy="225754"/>
          </a:xfrm>
        </p:grpSpPr>
        <p:cxnSp>
          <p:nvCxnSpPr>
            <p:cNvPr id="242" name="Connettore diritto 241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ttore diritto 242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8" name="Gruppo 247"/>
          <p:cNvGrpSpPr/>
          <p:nvPr/>
        </p:nvGrpSpPr>
        <p:grpSpPr>
          <a:xfrm>
            <a:off x="3472676" y="1401187"/>
            <a:ext cx="383937" cy="225754"/>
            <a:chOff x="3998187" y="711737"/>
            <a:chExt cx="383937" cy="225754"/>
          </a:xfrm>
        </p:grpSpPr>
        <p:cxnSp>
          <p:nvCxnSpPr>
            <p:cNvPr id="249" name="Connettore diritto 248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Connettore diritto 249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1" name="Gruppo 250"/>
          <p:cNvGrpSpPr/>
          <p:nvPr/>
        </p:nvGrpSpPr>
        <p:grpSpPr>
          <a:xfrm>
            <a:off x="3953793" y="2398295"/>
            <a:ext cx="383937" cy="225754"/>
            <a:chOff x="3998187" y="711737"/>
            <a:chExt cx="383937" cy="225754"/>
          </a:xfrm>
        </p:grpSpPr>
        <p:cxnSp>
          <p:nvCxnSpPr>
            <p:cNvPr id="252" name="Connettore diritto 251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Connettore diritto 252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4" name="Gruppo 253"/>
          <p:cNvGrpSpPr/>
          <p:nvPr/>
        </p:nvGrpSpPr>
        <p:grpSpPr>
          <a:xfrm>
            <a:off x="3739541" y="3408040"/>
            <a:ext cx="383937" cy="225754"/>
            <a:chOff x="3998187" y="711737"/>
            <a:chExt cx="383937" cy="225754"/>
          </a:xfrm>
        </p:grpSpPr>
        <p:cxnSp>
          <p:nvCxnSpPr>
            <p:cNvPr id="255" name="Connettore diritto 254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Connettore diritto 255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7" name="Gruppo 256"/>
          <p:cNvGrpSpPr/>
          <p:nvPr/>
        </p:nvGrpSpPr>
        <p:grpSpPr>
          <a:xfrm>
            <a:off x="3730235" y="4917591"/>
            <a:ext cx="383937" cy="225754"/>
            <a:chOff x="3998187" y="711737"/>
            <a:chExt cx="383937" cy="225754"/>
          </a:xfrm>
        </p:grpSpPr>
        <p:cxnSp>
          <p:nvCxnSpPr>
            <p:cNvPr id="258" name="Connettore diritto 257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nettore diritto 258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0" name="Gruppo 259"/>
          <p:cNvGrpSpPr/>
          <p:nvPr/>
        </p:nvGrpSpPr>
        <p:grpSpPr>
          <a:xfrm>
            <a:off x="9115102" y="1408562"/>
            <a:ext cx="383937" cy="225754"/>
            <a:chOff x="3998187" y="711737"/>
            <a:chExt cx="383937" cy="225754"/>
          </a:xfrm>
        </p:grpSpPr>
        <p:cxnSp>
          <p:nvCxnSpPr>
            <p:cNvPr id="261" name="Connettore diritto 260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nettore diritto 261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3" name="Gruppo 262"/>
          <p:cNvGrpSpPr/>
          <p:nvPr/>
        </p:nvGrpSpPr>
        <p:grpSpPr>
          <a:xfrm>
            <a:off x="9640546" y="2415828"/>
            <a:ext cx="383937" cy="225754"/>
            <a:chOff x="3998187" y="711737"/>
            <a:chExt cx="383937" cy="225754"/>
          </a:xfrm>
        </p:grpSpPr>
        <p:cxnSp>
          <p:nvCxnSpPr>
            <p:cNvPr id="264" name="Connettore diritto 263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Connettore diritto 264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6" name="Connettore 1 430"/>
          <p:cNvCxnSpPr/>
          <p:nvPr/>
        </p:nvCxnSpPr>
        <p:spPr>
          <a:xfrm>
            <a:off x="7420967" y="1013213"/>
            <a:ext cx="26412" cy="537153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Connettore 1 430"/>
          <p:cNvCxnSpPr/>
          <p:nvPr/>
        </p:nvCxnSpPr>
        <p:spPr>
          <a:xfrm>
            <a:off x="8125181" y="1487527"/>
            <a:ext cx="17794" cy="437042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Connettore 1 430"/>
          <p:cNvCxnSpPr/>
          <p:nvPr/>
        </p:nvCxnSpPr>
        <p:spPr>
          <a:xfrm>
            <a:off x="1759378" y="1013213"/>
            <a:ext cx="28319" cy="537488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1" name="Connettore 1 430"/>
          <p:cNvCxnSpPr/>
          <p:nvPr/>
        </p:nvCxnSpPr>
        <p:spPr>
          <a:xfrm>
            <a:off x="2785772" y="1415456"/>
            <a:ext cx="11250" cy="449775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8" name="Gruppo 277"/>
          <p:cNvGrpSpPr/>
          <p:nvPr/>
        </p:nvGrpSpPr>
        <p:grpSpPr>
          <a:xfrm>
            <a:off x="5849098" y="2406987"/>
            <a:ext cx="383937" cy="225754"/>
            <a:chOff x="3998187" y="711737"/>
            <a:chExt cx="383937" cy="225754"/>
          </a:xfrm>
        </p:grpSpPr>
        <p:cxnSp>
          <p:nvCxnSpPr>
            <p:cNvPr id="279" name="Connettore diritto 278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Connettore diritto 279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CasellaDiTesto 287"/>
          <p:cNvSpPr txBox="1"/>
          <p:nvPr/>
        </p:nvSpPr>
        <p:spPr>
          <a:xfrm>
            <a:off x="7594294" y="5913209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Max. Window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295" name="Connettore 2 294"/>
          <p:cNvCxnSpPr/>
          <p:nvPr/>
        </p:nvCxnSpPr>
        <p:spPr>
          <a:xfrm flipV="1">
            <a:off x="1835029" y="6247066"/>
            <a:ext cx="1791391" cy="6097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Connettore 1 430"/>
          <p:cNvCxnSpPr/>
          <p:nvPr/>
        </p:nvCxnSpPr>
        <p:spPr>
          <a:xfrm>
            <a:off x="5153482" y="1113036"/>
            <a:ext cx="26412" cy="5371533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CasellaDiTesto 305"/>
          <p:cNvSpPr txBox="1"/>
          <p:nvPr/>
        </p:nvSpPr>
        <p:spPr>
          <a:xfrm>
            <a:off x="5259057" y="5866059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Max. Window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307" name="Connettore 2 306"/>
          <p:cNvCxnSpPr/>
          <p:nvPr/>
        </p:nvCxnSpPr>
        <p:spPr>
          <a:xfrm flipV="1">
            <a:off x="5189807" y="6227282"/>
            <a:ext cx="1791391" cy="6097"/>
          </a:xfrm>
          <a:prstGeom prst="straightConnector1">
            <a:avLst/>
          </a:prstGeom>
          <a:ln w="28575">
            <a:solidFill>
              <a:srgbClr val="FFC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1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uppo 78"/>
          <p:cNvGrpSpPr/>
          <p:nvPr/>
        </p:nvGrpSpPr>
        <p:grpSpPr>
          <a:xfrm>
            <a:off x="1142602" y="5385006"/>
            <a:ext cx="8304378" cy="522347"/>
            <a:chOff x="30177" y="2822131"/>
            <a:chExt cx="8304378" cy="522347"/>
          </a:xfrm>
        </p:grpSpPr>
        <p:cxnSp>
          <p:nvCxnSpPr>
            <p:cNvPr id="208" name="Connettore 2 207"/>
            <p:cNvCxnSpPr/>
            <p:nvPr/>
          </p:nvCxnSpPr>
          <p:spPr>
            <a:xfrm>
              <a:off x="30177" y="2967151"/>
              <a:ext cx="81918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CasellaDiTesto 208"/>
            <p:cNvSpPr txBox="1"/>
            <p:nvPr/>
          </p:nvSpPr>
          <p:spPr>
            <a:xfrm>
              <a:off x="8072945" y="297514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t</a:t>
              </a:r>
              <a:endParaRPr lang="en-US" dirty="0"/>
            </a:p>
          </p:txBody>
        </p:sp>
        <p:cxnSp>
          <p:nvCxnSpPr>
            <p:cNvPr id="210" name="Connettore 1 57"/>
            <p:cNvCxnSpPr/>
            <p:nvPr/>
          </p:nvCxnSpPr>
          <p:spPr>
            <a:xfrm>
              <a:off x="425713" y="2822131"/>
              <a:ext cx="0" cy="3286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/>
              <p:cNvSpPr txBox="1"/>
              <p:nvPr/>
            </p:nvSpPr>
            <p:spPr>
              <a:xfrm>
                <a:off x="1355235" y="568265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5" y="5682655"/>
                <a:ext cx="3658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sellaDiTesto 80"/>
          <p:cNvSpPr txBox="1"/>
          <p:nvPr/>
        </p:nvSpPr>
        <p:spPr>
          <a:xfrm>
            <a:off x="667899" y="11902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</a:t>
            </a:r>
            <a:endParaRPr lang="en-US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658037" y="17027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CH2</a:t>
            </a:r>
            <a:endParaRPr lang="en-US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658037" y="22036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CH3</a:t>
            </a:r>
            <a:endParaRPr lang="en-US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667899" y="32792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CHx</a:t>
            </a:r>
            <a:endParaRPr lang="en-US" dirty="0"/>
          </a:p>
        </p:txBody>
      </p:sp>
      <p:sp>
        <p:nvSpPr>
          <p:cNvPr id="104" name="CasellaDiTesto 103"/>
          <p:cNvSpPr txBox="1"/>
          <p:nvPr/>
        </p:nvSpPr>
        <p:spPr>
          <a:xfrm>
            <a:off x="648175" y="42198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CH15</a:t>
            </a:r>
            <a:endParaRPr lang="en-US" dirty="0"/>
          </a:p>
        </p:txBody>
      </p:sp>
      <p:sp>
        <p:nvSpPr>
          <p:cNvPr id="108" name="CasellaDiTesto 107"/>
          <p:cNvSpPr txBox="1"/>
          <p:nvPr/>
        </p:nvSpPr>
        <p:spPr>
          <a:xfrm>
            <a:off x="648175" y="471861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CH16</a:t>
            </a:r>
            <a:endParaRPr lang="en-US" dirty="0"/>
          </a:p>
        </p:txBody>
      </p:sp>
      <p:sp>
        <p:nvSpPr>
          <p:cNvPr id="213" name="CasellaDiTesto 212"/>
          <p:cNvSpPr txBox="1"/>
          <p:nvPr/>
        </p:nvSpPr>
        <p:spPr>
          <a:xfrm rot="5400000">
            <a:off x="790842" y="28461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 rot="5400000">
            <a:off x="790842" y="376990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….</a:t>
            </a:r>
            <a:endParaRPr lang="it-IT" dirty="0"/>
          </a:p>
        </p:txBody>
      </p:sp>
      <p:grpSp>
        <p:nvGrpSpPr>
          <p:cNvPr id="247" name="Gruppo 246"/>
          <p:cNvGrpSpPr/>
          <p:nvPr/>
        </p:nvGrpSpPr>
        <p:grpSpPr>
          <a:xfrm>
            <a:off x="4875047" y="7995049"/>
            <a:ext cx="383937" cy="225754"/>
            <a:chOff x="3998187" y="711737"/>
            <a:chExt cx="383937" cy="225754"/>
          </a:xfrm>
        </p:grpSpPr>
        <p:cxnSp>
          <p:nvCxnSpPr>
            <p:cNvPr id="242" name="Connettore diritto 241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ttore diritto 242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Connettore diritto 2"/>
          <p:cNvCxnSpPr/>
          <p:nvPr/>
        </p:nvCxnSpPr>
        <p:spPr>
          <a:xfrm>
            <a:off x="1759095" y="1453011"/>
            <a:ext cx="42416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355235" y="1190219"/>
            <a:ext cx="517079" cy="258030"/>
            <a:chOff x="2294701" y="405359"/>
            <a:chExt cx="517079" cy="369332"/>
          </a:xfrm>
        </p:grpSpPr>
        <p:cxnSp>
          <p:nvCxnSpPr>
            <p:cNvPr id="6" name="Connettore 4 5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ttore 4 150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uppo 151"/>
          <p:cNvGrpSpPr/>
          <p:nvPr/>
        </p:nvGrpSpPr>
        <p:grpSpPr>
          <a:xfrm>
            <a:off x="1355235" y="1702718"/>
            <a:ext cx="517079" cy="258030"/>
            <a:chOff x="2294701" y="405359"/>
            <a:chExt cx="517079" cy="369332"/>
          </a:xfrm>
        </p:grpSpPr>
        <p:cxnSp>
          <p:nvCxnSpPr>
            <p:cNvPr id="153" name="Connettore 4 152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ttore 4 153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uppo 154"/>
          <p:cNvGrpSpPr/>
          <p:nvPr/>
        </p:nvGrpSpPr>
        <p:grpSpPr>
          <a:xfrm>
            <a:off x="2170575" y="4275480"/>
            <a:ext cx="517079" cy="258030"/>
            <a:chOff x="2294701" y="405359"/>
            <a:chExt cx="517079" cy="369332"/>
          </a:xfrm>
        </p:grpSpPr>
        <p:cxnSp>
          <p:nvCxnSpPr>
            <p:cNvPr id="156" name="Connettore 4 155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ttore 4 156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uppo 157"/>
          <p:cNvGrpSpPr/>
          <p:nvPr/>
        </p:nvGrpSpPr>
        <p:grpSpPr>
          <a:xfrm>
            <a:off x="2497695" y="4709639"/>
            <a:ext cx="517079" cy="258030"/>
            <a:chOff x="2294701" y="405359"/>
            <a:chExt cx="517079" cy="369332"/>
          </a:xfrm>
        </p:grpSpPr>
        <p:cxnSp>
          <p:nvCxnSpPr>
            <p:cNvPr id="159" name="Connettore 4 158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4 159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uppo 169"/>
          <p:cNvGrpSpPr/>
          <p:nvPr/>
        </p:nvGrpSpPr>
        <p:grpSpPr>
          <a:xfrm>
            <a:off x="3793635" y="1702718"/>
            <a:ext cx="517079" cy="258030"/>
            <a:chOff x="2294701" y="405359"/>
            <a:chExt cx="517079" cy="369332"/>
          </a:xfrm>
        </p:grpSpPr>
        <p:cxnSp>
          <p:nvCxnSpPr>
            <p:cNvPr id="171" name="Connettore 4 170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nettore 4 171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uppo 172"/>
          <p:cNvGrpSpPr/>
          <p:nvPr/>
        </p:nvGrpSpPr>
        <p:grpSpPr>
          <a:xfrm>
            <a:off x="4547927" y="4275480"/>
            <a:ext cx="517079" cy="258030"/>
            <a:chOff x="2294701" y="405359"/>
            <a:chExt cx="517079" cy="369332"/>
          </a:xfrm>
        </p:grpSpPr>
        <p:cxnSp>
          <p:nvCxnSpPr>
            <p:cNvPr id="174" name="Connettore 4 173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onnettore 4 210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uppo 211"/>
          <p:cNvGrpSpPr/>
          <p:nvPr/>
        </p:nvGrpSpPr>
        <p:grpSpPr>
          <a:xfrm>
            <a:off x="4875047" y="4709639"/>
            <a:ext cx="517079" cy="258030"/>
            <a:chOff x="2294701" y="405359"/>
            <a:chExt cx="517079" cy="369332"/>
          </a:xfrm>
        </p:grpSpPr>
        <p:cxnSp>
          <p:nvCxnSpPr>
            <p:cNvPr id="215" name="Connettore 4 214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onnettore 4 215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uppo 216"/>
          <p:cNvGrpSpPr/>
          <p:nvPr/>
        </p:nvGrpSpPr>
        <p:grpSpPr>
          <a:xfrm>
            <a:off x="5908185" y="1188603"/>
            <a:ext cx="517079" cy="258030"/>
            <a:chOff x="2294701" y="405359"/>
            <a:chExt cx="517079" cy="369332"/>
          </a:xfrm>
        </p:grpSpPr>
        <p:cxnSp>
          <p:nvCxnSpPr>
            <p:cNvPr id="219" name="Connettore 4 218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nettore 4 220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uppo 221"/>
          <p:cNvGrpSpPr/>
          <p:nvPr/>
        </p:nvGrpSpPr>
        <p:grpSpPr>
          <a:xfrm>
            <a:off x="5908185" y="1709068"/>
            <a:ext cx="517079" cy="258030"/>
            <a:chOff x="2294701" y="405359"/>
            <a:chExt cx="517079" cy="369332"/>
          </a:xfrm>
        </p:grpSpPr>
        <p:cxnSp>
          <p:nvCxnSpPr>
            <p:cNvPr id="223" name="Connettore 4 222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Connettore 4 224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7" name="Connettore diritto 226"/>
          <p:cNvCxnSpPr/>
          <p:nvPr/>
        </p:nvCxnSpPr>
        <p:spPr>
          <a:xfrm>
            <a:off x="1759095" y="1960748"/>
            <a:ext cx="21194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Connettore diritto 228"/>
          <p:cNvCxnSpPr/>
          <p:nvPr/>
        </p:nvCxnSpPr>
        <p:spPr>
          <a:xfrm>
            <a:off x="4199241" y="1965537"/>
            <a:ext cx="17919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Connettore diritto 229"/>
          <p:cNvCxnSpPr/>
          <p:nvPr/>
        </p:nvCxnSpPr>
        <p:spPr>
          <a:xfrm>
            <a:off x="2567348" y="4533510"/>
            <a:ext cx="20951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Connettore diritto 231"/>
          <p:cNvCxnSpPr/>
          <p:nvPr/>
        </p:nvCxnSpPr>
        <p:spPr>
          <a:xfrm>
            <a:off x="2913257" y="4970050"/>
            <a:ext cx="20951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Connettore diritto 234"/>
          <p:cNvCxnSpPr/>
          <p:nvPr/>
        </p:nvCxnSpPr>
        <p:spPr>
          <a:xfrm>
            <a:off x="1450125" y="4967669"/>
            <a:ext cx="12375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Connettore diritto 235"/>
          <p:cNvCxnSpPr/>
          <p:nvPr/>
        </p:nvCxnSpPr>
        <p:spPr>
          <a:xfrm>
            <a:off x="1450125" y="4533510"/>
            <a:ext cx="9789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7" name="Gruppo 236"/>
          <p:cNvGrpSpPr/>
          <p:nvPr/>
        </p:nvGrpSpPr>
        <p:grpSpPr>
          <a:xfrm>
            <a:off x="1861615" y="3279258"/>
            <a:ext cx="517079" cy="258030"/>
            <a:chOff x="2294701" y="405359"/>
            <a:chExt cx="517079" cy="369332"/>
          </a:xfrm>
        </p:grpSpPr>
        <p:cxnSp>
          <p:nvCxnSpPr>
            <p:cNvPr id="239" name="Connettore 4 238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nettore 4 239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uppo 240"/>
          <p:cNvGrpSpPr/>
          <p:nvPr/>
        </p:nvGrpSpPr>
        <p:grpSpPr>
          <a:xfrm>
            <a:off x="4662488" y="3279547"/>
            <a:ext cx="517079" cy="258030"/>
            <a:chOff x="2294701" y="405359"/>
            <a:chExt cx="517079" cy="369332"/>
          </a:xfrm>
        </p:grpSpPr>
        <p:cxnSp>
          <p:nvCxnSpPr>
            <p:cNvPr id="244" name="Connettore 4 243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Connettore 4 244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Connettore diritto 245"/>
          <p:cNvCxnSpPr/>
          <p:nvPr/>
        </p:nvCxnSpPr>
        <p:spPr>
          <a:xfrm>
            <a:off x="2276104" y="3540411"/>
            <a:ext cx="25989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diritto 266"/>
          <p:cNvCxnSpPr/>
          <p:nvPr/>
        </p:nvCxnSpPr>
        <p:spPr>
          <a:xfrm>
            <a:off x="1424358" y="3537288"/>
            <a:ext cx="6914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8" name="CasellaDiTesto 267"/>
          <p:cNvSpPr txBox="1"/>
          <p:nvPr/>
        </p:nvSpPr>
        <p:spPr>
          <a:xfrm>
            <a:off x="1952263" y="89783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 smtClean="0">
                <a:solidFill>
                  <a:srgbClr val="00B050"/>
                </a:solidFill>
              </a:rPr>
              <a:t>START</a:t>
            </a:r>
          </a:p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Condition</a:t>
            </a:r>
            <a:r>
              <a:rPr lang="it-IT" sz="1600" dirty="0" smtClean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72" name="Ovale 271"/>
          <p:cNvSpPr/>
          <p:nvPr/>
        </p:nvSpPr>
        <p:spPr>
          <a:xfrm>
            <a:off x="1420592" y="993258"/>
            <a:ext cx="564598" cy="1210406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/>
          <p:cNvSpPr txBox="1"/>
          <p:nvPr/>
        </p:nvSpPr>
        <p:spPr>
          <a:xfrm>
            <a:off x="2778599" y="3753317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STOP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274" name="Ovale 273"/>
          <p:cNvSpPr/>
          <p:nvPr/>
        </p:nvSpPr>
        <p:spPr>
          <a:xfrm rot="20296989">
            <a:off x="2352883" y="4009563"/>
            <a:ext cx="603666" cy="120804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5" name="Ovale 274"/>
          <p:cNvSpPr/>
          <p:nvPr/>
        </p:nvSpPr>
        <p:spPr>
          <a:xfrm>
            <a:off x="3837754" y="993258"/>
            <a:ext cx="564598" cy="1210406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6" name="Connettore diritto 275"/>
          <p:cNvCxnSpPr/>
          <p:nvPr/>
        </p:nvCxnSpPr>
        <p:spPr>
          <a:xfrm>
            <a:off x="5096027" y="3537577"/>
            <a:ext cx="15238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Gruppo 280"/>
          <p:cNvGrpSpPr/>
          <p:nvPr/>
        </p:nvGrpSpPr>
        <p:grpSpPr>
          <a:xfrm>
            <a:off x="6510338" y="3276967"/>
            <a:ext cx="517079" cy="258030"/>
            <a:chOff x="2294701" y="405359"/>
            <a:chExt cx="517079" cy="369332"/>
          </a:xfrm>
        </p:grpSpPr>
        <p:cxnSp>
          <p:nvCxnSpPr>
            <p:cNvPr id="282" name="Connettore 4 281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Connettore 4 282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5" name="Connettore diritto 284"/>
          <p:cNvCxnSpPr/>
          <p:nvPr/>
        </p:nvCxnSpPr>
        <p:spPr>
          <a:xfrm>
            <a:off x="6914198" y="3534997"/>
            <a:ext cx="15238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6" name="Gruppo 285"/>
          <p:cNvGrpSpPr/>
          <p:nvPr/>
        </p:nvGrpSpPr>
        <p:grpSpPr>
          <a:xfrm>
            <a:off x="8408010" y="3276967"/>
            <a:ext cx="517079" cy="258030"/>
            <a:chOff x="2294701" y="405359"/>
            <a:chExt cx="517079" cy="369332"/>
          </a:xfrm>
        </p:grpSpPr>
        <p:cxnSp>
          <p:nvCxnSpPr>
            <p:cNvPr id="287" name="Connettore 4 286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Connettore 4 288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7" name="Connettore diritto 296"/>
          <p:cNvCxnSpPr/>
          <p:nvPr/>
        </p:nvCxnSpPr>
        <p:spPr>
          <a:xfrm flipV="1">
            <a:off x="5008397" y="4533510"/>
            <a:ext cx="4112743" cy="4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Connettore diritto 297"/>
          <p:cNvCxnSpPr/>
          <p:nvPr/>
        </p:nvCxnSpPr>
        <p:spPr>
          <a:xfrm>
            <a:off x="5278907" y="4967669"/>
            <a:ext cx="29973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9" name="Gruppo 298"/>
          <p:cNvGrpSpPr/>
          <p:nvPr/>
        </p:nvGrpSpPr>
        <p:grpSpPr>
          <a:xfrm>
            <a:off x="8218050" y="4708457"/>
            <a:ext cx="517079" cy="258030"/>
            <a:chOff x="2294701" y="405359"/>
            <a:chExt cx="517079" cy="369332"/>
          </a:xfrm>
        </p:grpSpPr>
        <p:cxnSp>
          <p:nvCxnSpPr>
            <p:cNvPr id="300" name="Connettore 4 299"/>
            <p:cNvCxnSpPr/>
            <p:nvPr/>
          </p:nvCxnSpPr>
          <p:spPr>
            <a:xfrm flipV="1">
              <a:off x="2294701" y="405359"/>
              <a:ext cx="403860" cy="369332"/>
            </a:xfrm>
            <a:prstGeom prst="bentConnector3">
              <a:avLst>
                <a:gd name="adj1" fmla="val 7075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Connettore 4 300"/>
            <p:cNvCxnSpPr/>
            <p:nvPr/>
          </p:nvCxnSpPr>
          <p:spPr>
            <a:xfrm rot="16200000" flipV="1">
              <a:off x="2570505" y="533416"/>
              <a:ext cx="369332" cy="113218"/>
            </a:xfrm>
            <a:prstGeom prst="bentConnector3">
              <a:avLst>
                <a:gd name="adj1" fmla="val -158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Connettore diritto 302"/>
          <p:cNvCxnSpPr/>
          <p:nvPr/>
        </p:nvCxnSpPr>
        <p:spPr>
          <a:xfrm>
            <a:off x="8609940" y="4966487"/>
            <a:ext cx="57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Connettore diritto 303"/>
          <p:cNvCxnSpPr/>
          <p:nvPr/>
        </p:nvCxnSpPr>
        <p:spPr>
          <a:xfrm>
            <a:off x="8868480" y="3534997"/>
            <a:ext cx="2526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Connettore diritto 307"/>
          <p:cNvCxnSpPr/>
          <p:nvPr/>
        </p:nvCxnSpPr>
        <p:spPr>
          <a:xfrm>
            <a:off x="6319778" y="1967098"/>
            <a:ext cx="28013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Connettore diritto 308"/>
          <p:cNvCxnSpPr/>
          <p:nvPr/>
        </p:nvCxnSpPr>
        <p:spPr>
          <a:xfrm>
            <a:off x="6312045" y="1446633"/>
            <a:ext cx="28013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Ovale 309"/>
          <p:cNvSpPr/>
          <p:nvPr/>
        </p:nvSpPr>
        <p:spPr>
          <a:xfrm>
            <a:off x="5938108" y="996484"/>
            <a:ext cx="564598" cy="1210406"/>
          </a:xfrm>
          <a:prstGeom prst="ellipse">
            <a:avLst/>
          </a:prstGeom>
          <a:solidFill>
            <a:srgbClr val="00B050">
              <a:alpha val="5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1" name="Ovale 310"/>
          <p:cNvSpPr/>
          <p:nvPr/>
        </p:nvSpPr>
        <p:spPr>
          <a:xfrm rot="20296989">
            <a:off x="4760234" y="4048473"/>
            <a:ext cx="603666" cy="1208044"/>
          </a:xfrm>
          <a:prstGeom prst="ellipse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4 34"/>
          <p:cNvCxnSpPr/>
          <p:nvPr/>
        </p:nvCxnSpPr>
        <p:spPr>
          <a:xfrm rot="16200000" flipH="1">
            <a:off x="1026498" y="2899734"/>
            <a:ext cx="2497981" cy="1105839"/>
          </a:xfrm>
          <a:prstGeom prst="bentConnector3">
            <a:avLst>
              <a:gd name="adj1" fmla="val 3558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Connettore 4 311"/>
          <p:cNvCxnSpPr>
            <a:stCxn id="275" idx="4"/>
          </p:cNvCxnSpPr>
          <p:nvPr/>
        </p:nvCxnSpPr>
        <p:spPr>
          <a:xfrm rot="16200000" flipH="1">
            <a:off x="3459688" y="2864029"/>
            <a:ext cx="2409922" cy="1089192"/>
          </a:xfrm>
          <a:prstGeom prst="bentConnector3">
            <a:avLst>
              <a:gd name="adj1" fmla="val 3735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4 46"/>
          <p:cNvCxnSpPr>
            <a:stCxn id="310" idx="4"/>
          </p:cNvCxnSpPr>
          <p:nvPr/>
        </p:nvCxnSpPr>
        <p:spPr>
          <a:xfrm rot="16200000" flipH="1">
            <a:off x="6401902" y="2025394"/>
            <a:ext cx="783326" cy="1146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uppo 312"/>
          <p:cNvGrpSpPr/>
          <p:nvPr/>
        </p:nvGrpSpPr>
        <p:grpSpPr>
          <a:xfrm>
            <a:off x="7174755" y="2870655"/>
            <a:ext cx="383937" cy="225754"/>
            <a:chOff x="3998187" y="711737"/>
            <a:chExt cx="383937" cy="225754"/>
          </a:xfrm>
        </p:grpSpPr>
        <p:cxnSp>
          <p:nvCxnSpPr>
            <p:cNvPr id="314" name="Connettore diritto 313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Connettore diritto 314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asellaDiTesto 48"/>
          <p:cNvSpPr txBox="1"/>
          <p:nvPr/>
        </p:nvSpPr>
        <p:spPr>
          <a:xfrm>
            <a:off x="1775597" y="27021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Valid = 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6" name="CasellaDiTesto 315"/>
          <p:cNvSpPr txBox="1"/>
          <p:nvPr/>
        </p:nvSpPr>
        <p:spPr>
          <a:xfrm>
            <a:off x="4172610" y="2716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Valid = 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7" name="CasellaDiTesto 316"/>
          <p:cNvSpPr txBox="1"/>
          <p:nvPr/>
        </p:nvSpPr>
        <p:spPr>
          <a:xfrm>
            <a:off x="6222390" y="26352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Valid = 0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318" name="Gruppo 317"/>
          <p:cNvGrpSpPr/>
          <p:nvPr/>
        </p:nvGrpSpPr>
        <p:grpSpPr>
          <a:xfrm>
            <a:off x="6680831" y="3290618"/>
            <a:ext cx="383937" cy="225754"/>
            <a:chOff x="3998187" y="711737"/>
            <a:chExt cx="383937" cy="225754"/>
          </a:xfrm>
        </p:grpSpPr>
        <p:cxnSp>
          <p:nvCxnSpPr>
            <p:cNvPr id="319" name="Connettore diritto 318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nettore diritto 319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1" name="Gruppo 320"/>
          <p:cNvGrpSpPr/>
          <p:nvPr/>
        </p:nvGrpSpPr>
        <p:grpSpPr>
          <a:xfrm>
            <a:off x="8541152" y="3290618"/>
            <a:ext cx="383937" cy="225754"/>
            <a:chOff x="3998187" y="711737"/>
            <a:chExt cx="383937" cy="225754"/>
          </a:xfrm>
        </p:grpSpPr>
        <p:cxnSp>
          <p:nvCxnSpPr>
            <p:cNvPr id="322" name="Connettore diritto 321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Connettore diritto 322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" name="Gruppo 323"/>
          <p:cNvGrpSpPr/>
          <p:nvPr/>
        </p:nvGrpSpPr>
        <p:grpSpPr>
          <a:xfrm>
            <a:off x="8385620" y="4720963"/>
            <a:ext cx="383937" cy="225754"/>
            <a:chOff x="3998187" y="711737"/>
            <a:chExt cx="383937" cy="225754"/>
          </a:xfrm>
        </p:grpSpPr>
        <p:cxnSp>
          <p:nvCxnSpPr>
            <p:cNvPr id="325" name="Connettore diritto 324"/>
            <p:cNvCxnSpPr/>
            <p:nvPr/>
          </p:nvCxnSpPr>
          <p:spPr>
            <a:xfrm flipV="1">
              <a:off x="3998187" y="711737"/>
              <a:ext cx="383937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Connettore diritto 325"/>
            <p:cNvCxnSpPr/>
            <p:nvPr/>
          </p:nvCxnSpPr>
          <p:spPr>
            <a:xfrm flipH="1" flipV="1">
              <a:off x="4009396" y="711737"/>
              <a:ext cx="361518" cy="2257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53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Risultati immagini per and g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81" y="2308274"/>
            <a:ext cx="1888044" cy="11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266434" y="988856"/>
            <a:ext cx="2597416" cy="616057"/>
            <a:chOff x="266434" y="988856"/>
            <a:chExt cx="2597416" cy="616057"/>
          </a:xfrm>
        </p:grpSpPr>
        <p:pic>
          <p:nvPicPr>
            <p:cNvPr id="1034" name="Picture 10" descr="Risultati immagini per and ga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64" y="1112224"/>
              <a:ext cx="715486" cy="4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nettore diritto 4"/>
            <p:cNvCxnSpPr/>
            <p:nvPr/>
          </p:nvCxnSpPr>
          <p:spPr>
            <a:xfrm flipH="1">
              <a:off x="968851" y="1233382"/>
              <a:ext cx="1287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sellaDiTesto 5"/>
            <p:cNvSpPr txBox="1"/>
            <p:nvPr/>
          </p:nvSpPr>
          <p:spPr>
            <a:xfrm>
              <a:off x="1066309" y="1266359"/>
              <a:ext cx="1092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Event_CH1</a:t>
              </a:r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6434" y="988856"/>
              <a:ext cx="698766" cy="506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/>
                <a:t>OR CH 1</a:t>
              </a:r>
              <a:endParaRPr lang="it-IT" sz="1600" dirty="0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266434" y="1637889"/>
            <a:ext cx="2597416" cy="616057"/>
            <a:chOff x="266434" y="988856"/>
            <a:chExt cx="2597416" cy="616057"/>
          </a:xfrm>
        </p:grpSpPr>
        <p:pic>
          <p:nvPicPr>
            <p:cNvPr id="18" name="Picture 10" descr="Risultati immagini per and ga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64" y="1121749"/>
              <a:ext cx="715486" cy="4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ttore diritto 18"/>
            <p:cNvCxnSpPr/>
            <p:nvPr/>
          </p:nvCxnSpPr>
          <p:spPr>
            <a:xfrm flipH="1">
              <a:off x="968851" y="1233382"/>
              <a:ext cx="1287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1066309" y="1266359"/>
              <a:ext cx="1092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Event_CH2</a:t>
              </a:r>
              <a:endParaRPr lang="it-IT" dirty="0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6434" y="988856"/>
              <a:ext cx="698766" cy="506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/>
                <a:t>OR CH 2</a:t>
              </a:r>
              <a:endParaRPr lang="it-IT" sz="1600" dirty="0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266434" y="2587488"/>
            <a:ext cx="2597416" cy="616057"/>
            <a:chOff x="266434" y="988856"/>
            <a:chExt cx="2597416" cy="616057"/>
          </a:xfrm>
        </p:grpSpPr>
        <p:pic>
          <p:nvPicPr>
            <p:cNvPr id="23" name="Picture 10" descr="Risultati immagini per and ga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64" y="1093752"/>
              <a:ext cx="715486" cy="4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Connettore diritto 23"/>
            <p:cNvCxnSpPr/>
            <p:nvPr/>
          </p:nvCxnSpPr>
          <p:spPr>
            <a:xfrm flipH="1">
              <a:off x="968851" y="1200045"/>
              <a:ext cx="1287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1066309" y="1266359"/>
              <a:ext cx="1076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 smtClean="0"/>
                <a:t>Event_CHx</a:t>
              </a:r>
              <a:endParaRPr lang="it-IT" dirty="0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266434" y="988856"/>
              <a:ext cx="698766" cy="506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/>
                <a:t>OR CH x</a:t>
              </a:r>
              <a:endParaRPr lang="it-IT" sz="1600" dirty="0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266434" y="3555031"/>
            <a:ext cx="2597416" cy="616057"/>
            <a:chOff x="266434" y="988856"/>
            <a:chExt cx="2597416" cy="616057"/>
          </a:xfrm>
        </p:grpSpPr>
        <p:pic>
          <p:nvPicPr>
            <p:cNvPr id="28" name="Picture 10" descr="Risultati immagini per and ga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64" y="1121749"/>
              <a:ext cx="715486" cy="4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ttore diritto 28"/>
            <p:cNvCxnSpPr/>
            <p:nvPr/>
          </p:nvCxnSpPr>
          <p:spPr>
            <a:xfrm flipH="1">
              <a:off x="968851" y="1233382"/>
              <a:ext cx="1287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sellaDiTesto 29"/>
            <p:cNvSpPr txBox="1"/>
            <p:nvPr/>
          </p:nvSpPr>
          <p:spPr>
            <a:xfrm>
              <a:off x="1014211" y="1266359"/>
              <a:ext cx="1197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Event_CH15</a:t>
              </a:r>
              <a:endParaRPr lang="it-IT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266434" y="988856"/>
              <a:ext cx="698766" cy="506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/>
                <a:t>OR CH 15</a:t>
              </a:r>
              <a:endParaRPr lang="it-IT" sz="1600" dirty="0"/>
            </a:p>
          </p:txBody>
        </p:sp>
      </p:grpSp>
      <p:grpSp>
        <p:nvGrpSpPr>
          <p:cNvPr id="32" name="Gruppo 31"/>
          <p:cNvGrpSpPr/>
          <p:nvPr/>
        </p:nvGrpSpPr>
        <p:grpSpPr>
          <a:xfrm>
            <a:off x="266434" y="4204064"/>
            <a:ext cx="2597416" cy="621176"/>
            <a:chOff x="266434" y="988856"/>
            <a:chExt cx="2597416" cy="621176"/>
          </a:xfrm>
        </p:grpSpPr>
        <p:pic>
          <p:nvPicPr>
            <p:cNvPr id="33" name="Picture 10" descr="Risultati immagini per and ga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8364" y="1121749"/>
              <a:ext cx="715486" cy="429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Connettore diritto 33"/>
            <p:cNvCxnSpPr/>
            <p:nvPr/>
          </p:nvCxnSpPr>
          <p:spPr>
            <a:xfrm flipH="1">
              <a:off x="968851" y="1233382"/>
              <a:ext cx="128778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asellaDiTesto 34"/>
            <p:cNvSpPr txBox="1"/>
            <p:nvPr/>
          </p:nvSpPr>
          <p:spPr>
            <a:xfrm>
              <a:off x="1026013" y="1271478"/>
              <a:ext cx="1197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Event_CH16</a:t>
              </a:r>
              <a:endParaRPr lang="it-IT" dirty="0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266434" y="988856"/>
              <a:ext cx="698766" cy="506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smtClean="0"/>
                <a:t>OR CH 16</a:t>
              </a:r>
              <a:endParaRPr lang="it-IT" sz="1600" dirty="0"/>
            </a:p>
          </p:txBody>
        </p:sp>
      </p:grpSp>
      <p:cxnSp>
        <p:nvCxnSpPr>
          <p:cNvPr id="13" name="Connettore diritto 12"/>
          <p:cNvCxnSpPr/>
          <p:nvPr/>
        </p:nvCxnSpPr>
        <p:spPr>
          <a:xfrm>
            <a:off x="2846994" y="2905414"/>
            <a:ext cx="122237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/>
          <p:cNvCxnSpPr/>
          <p:nvPr/>
        </p:nvCxnSpPr>
        <p:spPr>
          <a:xfrm>
            <a:off x="2856345" y="1311407"/>
            <a:ext cx="16791" cy="13219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/>
          <p:cNvCxnSpPr>
            <a:endCxn id="33" idx="3"/>
          </p:cNvCxnSpPr>
          <p:nvPr/>
        </p:nvCxnSpPr>
        <p:spPr>
          <a:xfrm>
            <a:off x="2856345" y="3144998"/>
            <a:ext cx="7505" cy="140660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/>
          <p:cNvCxnSpPr/>
          <p:nvPr/>
        </p:nvCxnSpPr>
        <p:spPr>
          <a:xfrm>
            <a:off x="2846994" y="2620162"/>
            <a:ext cx="122237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/>
          <p:cNvCxnSpPr/>
          <p:nvPr/>
        </p:nvCxnSpPr>
        <p:spPr>
          <a:xfrm>
            <a:off x="2846993" y="3195857"/>
            <a:ext cx="122237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https://documents.lucidchart.com/documents/8d4e2abb-dbd0-401e-baa3-3ea654ce7076/pages/0_0?a=311&amp;x=669&amp;y=191&amp;w=913&amp;h=686&amp;store=1&amp;accept=image%2F*&amp;auth=LCA%209e084f28c039f5d42a80b5b693ac833f5765ff2a-ts%3D15196499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70" y="570722"/>
            <a:ext cx="3447075" cy="25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d4e2abb-dbd0-401e-baa3-3ea654ce7076/pages/0_0?a=323&amp;x=669&amp;y=191&amp;w=913&amp;h=686&amp;store=1&amp;accept=image%2F*&amp;auth=LCA%2077ce2196fb2252b4534630e08d4862f8c12a2fe9-ts%3D15196499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703262"/>
            <a:ext cx="652462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ocuments.lucidchart.com/documents/912fc289-494a-4036-9744-d1a0173565f0/pages/0_0?a=228&amp;x=670&amp;y=189&amp;w=912&amp;h=686&amp;store=1&amp;accept=image%2F*&amp;auth=LCA%20d2f83b99492942d4cb7ef5ee71dd1e9dc48d55b7-ts%3D15196506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700" y="703262"/>
            <a:ext cx="65151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040653" y="243234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53" y="2432344"/>
                <a:ext cx="139461" cy="215444"/>
              </a:xfrm>
              <a:prstGeom prst="rect">
                <a:avLst/>
              </a:prstGeom>
              <a:blipFill>
                <a:blip r:embed="rId2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/>
          <p:cNvGrpSpPr/>
          <p:nvPr/>
        </p:nvGrpSpPr>
        <p:grpSpPr>
          <a:xfrm>
            <a:off x="1032194" y="2390426"/>
            <a:ext cx="10517704" cy="271176"/>
            <a:chOff x="1032194" y="1637951"/>
            <a:chExt cx="10517704" cy="271176"/>
          </a:xfrm>
        </p:grpSpPr>
        <p:grpSp>
          <p:nvGrpSpPr>
            <p:cNvPr id="6" name="Gruppo 5"/>
            <p:cNvGrpSpPr/>
            <p:nvPr/>
          </p:nvGrpSpPr>
          <p:grpSpPr>
            <a:xfrm>
              <a:off x="1032194" y="1664277"/>
              <a:ext cx="706113" cy="244850"/>
              <a:chOff x="731265" y="1593388"/>
              <a:chExt cx="706113" cy="244850"/>
            </a:xfrm>
          </p:grpSpPr>
          <p:grpSp>
            <p:nvGrpSpPr>
              <p:cNvPr id="103" name="Gruppo 10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105" name="Connettore diritto 10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ttore diritto 10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diritto 10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ttore diritto 10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103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4" name="CasellaDiTesto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o 6"/>
            <p:cNvGrpSpPr/>
            <p:nvPr/>
          </p:nvGrpSpPr>
          <p:grpSpPr>
            <a:xfrm>
              <a:off x="1738307" y="1664277"/>
              <a:ext cx="706113" cy="244850"/>
              <a:chOff x="1411716" y="1321926"/>
              <a:chExt cx="706113" cy="244850"/>
            </a:xfrm>
          </p:grpSpPr>
          <p:cxnSp>
            <p:nvCxnSpPr>
              <p:cNvPr id="99" name="Connettore diritto 98"/>
              <p:cNvCxnSpPr/>
              <p:nvPr/>
            </p:nvCxnSpPr>
            <p:spPr>
              <a:xfrm>
                <a:off x="1411716" y="1331249"/>
                <a:ext cx="91254" cy="23552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ttore diritto 99"/>
              <p:cNvCxnSpPr/>
              <p:nvPr/>
            </p:nvCxnSpPr>
            <p:spPr>
              <a:xfrm>
                <a:off x="1485388" y="1331249"/>
                <a:ext cx="632441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ttore diritto 100"/>
              <p:cNvCxnSpPr/>
              <p:nvPr/>
            </p:nvCxnSpPr>
            <p:spPr>
              <a:xfrm>
                <a:off x="1485388" y="1566776"/>
                <a:ext cx="632441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ttore diritto 101"/>
              <p:cNvCxnSpPr/>
              <p:nvPr/>
            </p:nvCxnSpPr>
            <p:spPr>
              <a:xfrm flipV="1">
                <a:off x="1421937" y="1321926"/>
                <a:ext cx="81033" cy="24485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o 7"/>
            <p:cNvGrpSpPr/>
            <p:nvPr/>
          </p:nvGrpSpPr>
          <p:grpSpPr>
            <a:xfrm>
              <a:off x="2444420" y="1664277"/>
              <a:ext cx="706113" cy="244850"/>
              <a:chOff x="731265" y="1593388"/>
              <a:chExt cx="706113" cy="24485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95" name="Connettore diritto 9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ttore diritto 9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ttore diritto 9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sellaDiTesto 93"/>
                  <p:cNvSpPr txBox="1"/>
                  <p:nvPr/>
                </p:nvSpPr>
                <p:spPr>
                  <a:xfrm>
                    <a:off x="1057443" y="1616549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4" name="CasellaDiTesto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443" y="1616549"/>
                    <a:ext cx="13946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o 8"/>
            <p:cNvGrpSpPr/>
            <p:nvPr/>
          </p:nvGrpSpPr>
          <p:grpSpPr>
            <a:xfrm>
              <a:off x="3150533" y="1658032"/>
              <a:ext cx="706113" cy="244850"/>
              <a:chOff x="731265" y="1593388"/>
              <a:chExt cx="706113" cy="244850"/>
            </a:xfrm>
          </p:grpSpPr>
          <p:grpSp>
            <p:nvGrpSpPr>
              <p:cNvPr id="87" name="Gruppo 8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sellaDiTesto 87"/>
                  <p:cNvSpPr txBox="1"/>
                  <p:nvPr/>
                </p:nvSpPr>
                <p:spPr>
                  <a:xfrm>
                    <a:off x="1058794" y="160665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1" name="CasellaDiTes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794" y="1606654"/>
                    <a:ext cx="13946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o 9"/>
            <p:cNvGrpSpPr/>
            <p:nvPr/>
          </p:nvGrpSpPr>
          <p:grpSpPr>
            <a:xfrm>
              <a:off x="3839064" y="1658032"/>
              <a:ext cx="706113" cy="244850"/>
              <a:chOff x="731265" y="1593388"/>
              <a:chExt cx="706113" cy="244850"/>
            </a:xfrm>
          </p:grpSpPr>
          <p:grpSp>
            <p:nvGrpSpPr>
              <p:cNvPr id="81" name="Gruppo 8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83" name="Connettore diritto 8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ttore diritto 8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ttore diritto 8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ttore diritto 8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asellaDiTesto 81"/>
                  <p:cNvSpPr txBox="1"/>
                  <p:nvPr/>
                </p:nvSpPr>
                <p:spPr>
                  <a:xfrm>
                    <a:off x="905206" y="1606654"/>
                    <a:ext cx="45954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8" name="CasellaDiTesto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206" y="1606654"/>
                    <a:ext cx="45954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uppo 10"/>
            <p:cNvGrpSpPr/>
            <p:nvPr/>
          </p:nvGrpSpPr>
          <p:grpSpPr>
            <a:xfrm>
              <a:off x="4527595" y="1658032"/>
              <a:ext cx="706113" cy="244850"/>
              <a:chOff x="731265" y="1593388"/>
              <a:chExt cx="706113" cy="244850"/>
            </a:xfrm>
          </p:grpSpPr>
          <p:grpSp>
            <p:nvGrpSpPr>
              <p:cNvPr id="75" name="Gruppo 74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77" name="Connettore diritto 76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asellaDiTesto 75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5" name="CasellaDiTesto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783" r="-2608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o 11"/>
            <p:cNvGrpSpPr/>
            <p:nvPr/>
          </p:nvGrpSpPr>
          <p:grpSpPr>
            <a:xfrm>
              <a:off x="5223434" y="1643329"/>
              <a:ext cx="706113" cy="244850"/>
              <a:chOff x="731265" y="1593388"/>
              <a:chExt cx="706113" cy="244850"/>
            </a:xfrm>
          </p:grpSpPr>
          <p:grpSp>
            <p:nvGrpSpPr>
              <p:cNvPr id="69" name="Gruppo 68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71" name="Connettore diritto 70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ttore diritto 71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ttore diritto 72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ttore diritto 73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sellaDiTesto 69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82" name="CasellaDiTesto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30435" b="-857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o 12"/>
            <p:cNvGrpSpPr/>
            <p:nvPr/>
          </p:nvGrpSpPr>
          <p:grpSpPr>
            <a:xfrm>
              <a:off x="5922186" y="1643329"/>
              <a:ext cx="706113" cy="244850"/>
              <a:chOff x="731265" y="1593388"/>
              <a:chExt cx="706113" cy="244850"/>
            </a:xfrm>
          </p:grpSpPr>
          <p:grpSp>
            <p:nvGrpSpPr>
              <p:cNvPr id="63" name="Gruppo 6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65" name="Connettore diritto 6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ttore diritto 6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ttore diritto 6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diritto 6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89" name="CasellaDiTesto 1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/>
            <p:cNvGrpSpPr/>
            <p:nvPr/>
          </p:nvGrpSpPr>
          <p:grpSpPr>
            <a:xfrm>
              <a:off x="6625451" y="1643329"/>
              <a:ext cx="706113" cy="244850"/>
              <a:chOff x="731265" y="1593388"/>
              <a:chExt cx="706113" cy="244850"/>
            </a:xfrm>
          </p:grpSpPr>
          <p:grpSp>
            <p:nvGrpSpPr>
              <p:cNvPr id="57" name="Gruppo 5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96" name="CasellaDiTesto 1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uppo 14"/>
            <p:cNvGrpSpPr/>
            <p:nvPr/>
          </p:nvGrpSpPr>
          <p:grpSpPr>
            <a:xfrm>
              <a:off x="7326259" y="1652651"/>
              <a:ext cx="706113" cy="244850"/>
              <a:chOff x="731265" y="1593388"/>
              <a:chExt cx="706113" cy="244850"/>
            </a:xfrm>
          </p:grpSpPr>
          <p:grpSp>
            <p:nvGrpSpPr>
              <p:cNvPr id="51" name="Gruppo 5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53" name="Connettore diritto 5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03" name="CasellaDiTesto 2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uppo 15"/>
            <p:cNvGrpSpPr/>
            <p:nvPr/>
          </p:nvGrpSpPr>
          <p:grpSpPr>
            <a:xfrm>
              <a:off x="8031353" y="1650463"/>
              <a:ext cx="706113" cy="244850"/>
              <a:chOff x="731265" y="1593388"/>
              <a:chExt cx="706113" cy="244850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47" name="Connettore diritto 46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ttore diritto 47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ttore diritto 48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10" name="CasellaDiTesto 2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po 16"/>
            <p:cNvGrpSpPr/>
            <p:nvPr/>
          </p:nvGrpSpPr>
          <p:grpSpPr>
            <a:xfrm>
              <a:off x="8734618" y="1637951"/>
              <a:ext cx="706113" cy="244850"/>
              <a:chOff x="731265" y="1593388"/>
              <a:chExt cx="706113" cy="244850"/>
            </a:xfrm>
          </p:grpSpPr>
          <p:grpSp>
            <p:nvGrpSpPr>
              <p:cNvPr id="39" name="Gruppo 38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41" name="Connettore diritto 40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ttore diritto 43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39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17" name="CasellaDiTesto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/>
            <p:cNvGrpSpPr/>
            <p:nvPr/>
          </p:nvGrpSpPr>
          <p:grpSpPr>
            <a:xfrm>
              <a:off x="9437883" y="1637951"/>
              <a:ext cx="706113" cy="244850"/>
              <a:chOff x="731265" y="1593388"/>
              <a:chExt cx="706113" cy="244850"/>
            </a:xfrm>
          </p:grpSpPr>
          <p:grpSp>
            <p:nvGrpSpPr>
              <p:cNvPr id="33" name="Gruppo 3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35" name="Connettore diritto 3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diritto 3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24" name="CasellaDiTesto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500" r="-125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uppo 18"/>
            <p:cNvGrpSpPr/>
            <p:nvPr/>
          </p:nvGrpSpPr>
          <p:grpSpPr>
            <a:xfrm>
              <a:off x="10138691" y="1647273"/>
              <a:ext cx="706113" cy="244850"/>
              <a:chOff x="731265" y="1593388"/>
              <a:chExt cx="706113" cy="244850"/>
            </a:xfrm>
          </p:grpSpPr>
          <p:grpSp>
            <p:nvGrpSpPr>
              <p:cNvPr id="27" name="Gruppo 2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29" name="Connettore diritto 2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ttore diritto 2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ttore diritto 3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diritto 3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31" name="CasellaDiTesto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500" r="-12500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po 19"/>
            <p:cNvGrpSpPr/>
            <p:nvPr/>
          </p:nvGrpSpPr>
          <p:grpSpPr>
            <a:xfrm>
              <a:off x="10843785" y="1645085"/>
              <a:ext cx="706113" cy="244850"/>
              <a:chOff x="731265" y="1593388"/>
              <a:chExt cx="706113" cy="244850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23" name="Connettore diritto 2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ttore diritto 2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ttore diritto 2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ttore diritto 2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38" name="CasellaDiTesto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uppo 108"/>
          <p:cNvGrpSpPr/>
          <p:nvPr/>
        </p:nvGrpSpPr>
        <p:grpSpPr>
          <a:xfrm>
            <a:off x="1027431" y="2054470"/>
            <a:ext cx="710877" cy="299458"/>
            <a:chOff x="726502" y="1231106"/>
            <a:chExt cx="710877" cy="299458"/>
          </a:xfrm>
        </p:grpSpPr>
        <p:cxnSp>
          <p:nvCxnSpPr>
            <p:cNvPr id="110" name="Connettore 2 10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4 11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po 112"/>
          <p:cNvGrpSpPr/>
          <p:nvPr/>
        </p:nvGrpSpPr>
        <p:grpSpPr>
          <a:xfrm>
            <a:off x="1733543" y="2047673"/>
            <a:ext cx="710877" cy="299458"/>
            <a:chOff x="726502" y="1231106"/>
            <a:chExt cx="710877" cy="299458"/>
          </a:xfrm>
        </p:grpSpPr>
        <p:cxnSp>
          <p:nvCxnSpPr>
            <p:cNvPr id="114" name="Connettore 2 11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4 11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diritto 11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po 116"/>
          <p:cNvGrpSpPr/>
          <p:nvPr/>
        </p:nvGrpSpPr>
        <p:grpSpPr>
          <a:xfrm>
            <a:off x="2453216" y="2044279"/>
            <a:ext cx="710877" cy="299458"/>
            <a:chOff x="726502" y="1231106"/>
            <a:chExt cx="710877" cy="299458"/>
          </a:xfrm>
        </p:grpSpPr>
        <p:cxnSp>
          <p:nvCxnSpPr>
            <p:cNvPr id="118" name="Connettore 2 11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ttore 4 118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uppo 120"/>
          <p:cNvGrpSpPr/>
          <p:nvPr/>
        </p:nvGrpSpPr>
        <p:grpSpPr>
          <a:xfrm>
            <a:off x="3159328" y="2037482"/>
            <a:ext cx="694781" cy="299458"/>
            <a:chOff x="726502" y="1231106"/>
            <a:chExt cx="694781" cy="299458"/>
          </a:xfrm>
        </p:grpSpPr>
        <p:cxnSp>
          <p:nvCxnSpPr>
            <p:cNvPr id="122" name="Connettore 2 12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ttore 4 122"/>
            <p:cNvCxnSpPr/>
            <p:nvPr/>
          </p:nvCxnSpPr>
          <p:spPr>
            <a:xfrm rot="10800000">
              <a:off x="731267" y="1245055"/>
              <a:ext cx="690016" cy="26606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ttore diritto 123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>
            <a:off x="3847147" y="2025299"/>
            <a:ext cx="710877" cy="299458"/>
            <a:chOff x="726502" y="1231106"/>
            <a:chExt cx="710877" cy="299458"/>
          </a:xfrm>
        </p:grpSpPr>
        <p:cxnSp>
          <p:nvCxnSpPr>
            <p:cNvPr id="126" name="Connettore 2 12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ttore 4 12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ttore diritto 127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uppo 128"/>
          <p:cNvGrpSpPr/>
          <p:nvPr/>
        </p:nvGrpSpPr>
        <p:grpSpPr>
          <a:xfrm>
            <a:off x="4553259" y="2018502"/>
            <a:ext cx="710877" cy="299458"/>
            <a:chOff x="726502" y="1231106"/>
            <a:chExt cx="710877" cy="299458"/>
          </a:xfrm>
        </p:grpSpPr>
        <p:cxnSp>
          <p:nvCxnSpPr>
            <p:cNvPr id="130" name="Connettore 2 12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ttore 4 13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ttore diritto 13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uppo 132"/>
          <p:cNvGrpSpPr/>
          <p:nvPr/>
        </p:nvGrpSpPr>
        <p:grpSpPr>
          <a:xfrm>
            <a:off x="5272932" y="2015108"/>
            <a:ext cx="710877" cy="299458"/>
            <a:chOff x="726502" y="1231106"/>
            <a:chExt cx="710877" cy="299458"/>
          </a:xfrm>
        </p:grpSpPr>
        <p:cxnSp>
          <p:nvCxnSpPr>
            <p:cNvPr id="134" name="Connettore 2 13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ttore 4 13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uppo 136"/>
          <p:cNvGrpSpPr/>
          <p:nvPr/>
        </p:nvGrpSpPr>
        <p:grpSpPr>
          <a:xfrm>
            <a:off x="5979044" y="2008311"/>
            <a:ext cx="667489" cy="299458"/>
            <a:chOff x="726502" y="1231106"/>
            <a:chExt cx="667489" cy="299458"/>
          </a:xfrm>
        </p:grpSpPr>
        <p:cxnSp>
          <p:nvCxnSpPr>
            <p:cNvPr id="138" name="Connettore 2 13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ttore 4 138"/>
            <p:cNvCxnSpPr/>
            <p:nvPr/>
          </p:nvCxnSpPr>
          <p:spPr>
            <a:xfrm rot="10800000">
              <a:off x="731268" y="1245055"/>
              <a:ext cx="662723" cy="26306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ttore diritto 139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uppo 140"/>
          <p:cNvGrpSpPr/>
          <p:nvPr/>
        </p:nvGrpSpPr>
        <p:grpSpPr>
          <a:xfrm>
            <a:off x="6632495" y="1997091"/>
            <a:ext cx="710877" cy="299458"/>
            <a:chOff x="726502" y="1231106"/>
            <a:chExt cx="710877" cy="299458"/>
          </a:xfrm>
        </p:grpSpPr>
        <p:cxnSp>
          <p:nvCxnSpPr>
            <p:cNvPr id="142" name="Connettore 2 14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ttore 4 142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ttore diritto 143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uppo 144"/>
          <p:cNvGrpSpPr/>
          <p:nvPr/>
        </p:nvGrpSpPr>
        <p:grpSpPr>
          <a:xfrm>
            <a:off x="7343371" y="1990294"/>
            <a:ext cx="706113" cy="299458"/>
            <a:chOff x="731266" y="1231106"/>
            <a:chExt cx="706113" cy="299458"/>
          </a:xfrm>
        </p:grpSpPr>
        <p:cxnSp>
          <p:nvCxnSpPr>
            <p:cNvPr id="146" name="Connettore 2 14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ttore 4 14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diritto 147"/>
            <p:cNvCxnSpPr/>
            <p:nvPr/>
          </p:nvCxnSpPr>
          <p:spPr>
            <a:xfrm flipH="1" flipV="1">
              <a:off x="73412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uppo 148"/>
          <p:cNvGrpSpPr/>
          <p:nvPr/>
        </p:nvGrpSpPr>
        <p:grpSpPr>
          <a:xfrm>
            <a:off x="8058280" y="1986900"/>
            <a:ext cx="710877" cy="299458"/>
            <a:chOff x="726502" y="1231106"/>
            <a:chExt cx="710877" cy="299458"/>
          </a:xfrm>
        </p:grpSpPr>
        <p:cxnSp>
          <p:nvCxnSpPr>
            <p:cNvPr id="150" name="Connettore 2 14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ttore 4 15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ttore diritto 15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uppo 152"/>
          <p:cNvGrpSpPr/>
          <p:nvPr/>
        </p:nvGrpSpPr>
        <p:grpSpPr>
          <a:xfrm>
            <a:off x="8764392" y="1980103"/>
            <a:ext cx="710877" cy="299458"/>
            <a:chOff x="726502" y="1231106"/>
            <a:chExt cx="710877" cy="299458"/>
          </a:xfrm>
        </p:grpSpPr>
        <p:cxnSp>
          <p:nvCxnSpPr>
            <p:cNvPr id="154" name="Connettore 2 15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ttore 4 15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ttore diritto 15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uppo 156"/>
          <p:cNvGrpSpPr/>
          <p:nvPr/>
        </p:nvGrpSpPr>
        <p:grpSpPr>
          <a:xfrm>
            <a:off x="9472645" y="1959378"/>
            <a:ext cx="706114" cy="299458"/>
            <a:chOff x="731265" y="1235869"/>
            <a:chExt cx="706114" cy="299458"/>
          </a:xfrm>
        </p:grpSpPr>
        <p:cxnSp>
          <p:nvCxnSpPr>
            <p:cNvPr id="158" name="Connettore 2 15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ttore 4 158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diritto 159"/>
            <p:cNvCxnSpPr/>
            <p:nvPr/>
          </p:nvCxnSpPr>
          <p:spPr>
            <a:xfrm flipH="1" flipV="1">
              <a:off x="731265" y="1235869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0178757" y="1951368"/>
            <a:ext cx="706114" cy="299458"/>
            <a:chOff x="731265" y="1234656"/>
            <a:chExt cx="706114" cy="299458"/>
          </a:xfrm>
        </p:grpSpPr>
        <p:cxnSp>
          <p:nvCxnSpPr>
            <p:cNvPr id="162" name="Connettore 2 16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ttore 4 162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>
            <a:xfrm flipH="1" flipV="1">
              <a:off x="731265" y="123465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0898430" y="1944424"/>
            <a:ext cx="706114" cy="299458"/>
            <a:chOff x="731265" y="1231106"/>
            <a:chExt cx="706114" cy="299458"/>
          </a:xfrm>
        </p:grpSpPr>
        <p:cxnSp>
          <p:nvCxnSpPr>
            <p:cNvPr id="166" name="Connettore 2 16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ttore 4 16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>
            <a:xfrm flipH="1" flipV="1">
              <a:off x="731265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/>
              <p:cNvSpPr txBox="1"/>
              <p:nvPr/>
            </p:nvSpPr>
            <p:spPr>
              <a:xfrm>
                <a:off x="49939" y="2429154"/>
                <a:ext cx="892745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9" name="CasellaDiTes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" y="2429154"/>
                <a:ext cx="892745" cy="277897"/>
              </a:xfrm>
              <a:prstGeom prst="rect">
                <a:avLst/>
              </a:prstGeom>
              <a:blipFill>
                <a:blip r:embed="rId17"/>
                <a:stretch>
                  <a:fillRect l="-5442" t="-2174" r="-204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ttore 4 169"/>
          <p:cNvCxnSpPr/>
          <p:nvPr/>
        </p:nvCxnSpPr>
        <p:spPr>
          <a:xfrm flipV="1">
            <a:off x="942957" y="2836694"/>
            <a:ext cx="10661587" cy="445821"/>
          </a:xfrm>
          <a:prstGeom prst="bentConnector3">
            <a:avLst>
              <a:gd name="adj1" fmla="val 6242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asellaDiTesto 170"/>
              <p:cNvSpPr txBox="1"/>
              <p:nvPr/>
            </p:nvSpPr>
            <p:spPr>
              <a:xfrm>
                <a:off x="-27187" y="2859829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CasellaDiTesto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87" y="2859829"/>
                <a:ext cx="1061636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nettore 4 171"/>
          <p:cNvCxnSpPr/>
          <p:nvPr/>
        </p:nvCxnSpPr>
        <p:spPr>
          <a:xfrm flipV="1">
            <a:off x="937914" y="3944144"/>
            <a:ext cx="10661587" cy="445821"/>
          </a:xfrm>
          <a:prstGeom prst="bentConnector3">
            <a:avLst>
              <a:gd name="adj1" fmla="val 6684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ttore 1 35"/>
          <p:cNvCxnSpPr/>
          <p:nvPr/>
        </p:nvCxnSpPr>
        <p:spPr>
          <a:xfrm flipH="1" flipV="1">
            <a:off x="7599063" y="3229161"/>
            <a:ext cx="24792" cy="262723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ttore 1 23"/>
          <p:cNvCxnSpPr/>
          <p:nvPr/>
        </p:nvCxnSpPr>
        <p:spPr>
          <a:xfrm flipH="1" flipV="1">
            <a:off x="8060221" y="1994054"/>
            <a:ext cx="18637" cy="35609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asellaDiTesto 174"/>
          <p:cNvSpPr txBox="1"/>
          <p:nvPr/>
        </p:nvSpPr>
        <p:spPr>
          <a:xfrm>
            <a:off x="1708376" y="2918930"/>
            <a:ext cx="152550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B050"/>
                </a:solidFill>
              </a:rPr>
              <a:t>START fine 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6" name="CasellaDiTesto 175"/>
          <p:cNvSpPr txBox="1"/>
          <p:nvPr/>
        </p:nvSpPr>
        <p:spPr>
          <a:xfrm>
            <a:off x="1716848" y="3475617"/>
            <a:ext cx="155626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STOP fine TAG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ttangolo 176"/>
              <p:cNvSpPr/>
              <p:nvPr/>
            </p:nvSpPr>
            <p:spPr>
              <a:xfrm>
                <a:off x="8730090" y="2905522"/>
                <a:ext cx="1077410" cy="387863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Rettangolo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90" y="2905522"/>
                <a:ext cx="1077410" cy="387863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Connettore 1 5"/>
          <p:cNvCxnSpPr/>
          <p:nvPr/>
        </p:nvCxnSpPr>
        <p:spPr>
          <a:xfrm>
            <a:off x="7520917" y="4898718"/>
            <a:ext cx="556063" cy="9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/>
          <p:cNvCxnSpPr/>
          <p:nvPr/>
        </p:nvCxnSpPr>
        <p:spPr>
          <a:xfrm flipH="1">
            <a:off x="8045252" y="4895141"/>
            <a:ext cx="541336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/>
          <p:cNvCxnSpPr/>
          <p:nvPr/>
        </p:nvCxnSpPr>
        <p:spPr>
          <a:xfrm>
            <a:off x="7462947" y="4895822"/>
            <a:ext cx="168435" cy="45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ttangolo 180"/>
              <p:cNvSpPr/>
              <p:nvPr/>
            </p:nvSpPr>
            <p:spPr>
              <a:xfrm>
                <a:off x="8101082" y="4508179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ttangolo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82" y="4508179"/>
                <a:ext cx="809452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ttore 2 181"/>
          <p:cNvCxnSpPr/>
          <p:nvPr/>
        </p:nvCxnSpPr>
        <p:spPr>
          <a:xfrm flipH="1" flipV="1">
            <a:off x="8369770" y="2682626"/>
            <a:ext cx="382255" cy="444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asellaDiTesto 182"/>
              <p:cNvSpPr txBox="1"/>
              <p:nvPr/>
            </p:nvSpPr>
            <p:spPr>
              <a:xfrm>
                <a:off x="195511" y="2066738"/>
                <a:ext cx="49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𝐶𝐿𝐾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3" name="CasellaDiTes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1" y="2066738"/>
                <a:ext cx="496353" cy="276999"/>
              </a:xfrm>
              <a:prstGeom prst="rect">
                <a:avLst/>
              </a:prstGeom>
              <a:blipFill>
                <a:blip r:embed="rId21"/>
                <a:stretch>
                  <a:fillRect l="-9877" r="-4938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sellaDiTesto 183"/>
              <p:cNvSpPr txBox="1"/>
              <p:nvPr/>
            </p:nvSpPr>
            <p:spPr>
              <a:xfrm>
                <a:off x="214526" y="1547578"/>
                <a:ext cx="579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𝑇𝑇𝑀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4" name="CasellaDiTes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6" y="1547578"/>
                <a:ext cx="579774" cy="276999"/>
              </a:xfrm>
              <a:prstGeom prst="rect">
                <a:avLst/>
              </a:prstGeom>
              <a:blipFill>
                <a:blip r:embed="rId22"/>
                <a:stretch>
                  <a:fillRect l="-8421" r="-4211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5" name="Gruppo 184"/>
          <p:cNvGrpSpPr/>
          <p:nvPr/>
        </p:nvGrpSpPr>
        <p:grpSpPr>
          <a:xfrm>
            <a:off x="3845449" y="1584685"/>
            <a:ext cx="2703040" cy="258344"/>
            <a:chOff x="2777258" y="3424302"/>
            <a:chExt cx="2703040" cy="258344"/>
          </a:xfrm>
        </p:grpSpPr>
        <p:cxnSp>
          <p:nvCxnSpPr>
            <p:cNvPr id="186" name="Connettore diritto 185"/>
            <p:cNvCxnSpPr/>
            <p:nvPr/>
          </p:nvCxnSpPr>
          <p:spPr>
            <a:xfrm>
              <a:off x="3478062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ttore diritto 186"/>
            <p:cNvCxnSpPr/>
            <p:nvPr/>
          </p:nvCxnSpPr>
          <p:spPr>
            <a:xfrm>
              <a:off x="3478062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ttore diritto 187"/>
            <p:cNvCxnSpPr/>
            <p:nvPr/>
          </p:nvCxnSpPr>
          <p:spPr>
            <a:xfrm flipV="1">
              <a:off x="3403666" y="3424304"/>
              <a:ext cx="91978" cy="25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ttore diritto 188"/>
            <p:cNvCxnSpPr/>
            <p:nvPr/>
          </p:nvCxnSpPr>
          <p:spPr>
            <a:xfrm flipH="1" flipV="1">
              <a:off x="3403666" y="3424302"/>
              <a:ext cx="88712" cy="25834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Connettore diritto 189"/>
            <p:cNvCxnSpPr/>
            <p:nvPr/>
          </p:nvCxnSpPr>
          <p:spPr>
            <a:xfrm>
              <a:off x="4073054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onnettore diritto 190"/>
            <p:cNvCxnSpPr/>
            <p:nvPr/>
          </p:nvCxnSpPr>
          <p:spPr>
            <a:xfrm>
              <a:off x="4073054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ttore diritto 191"/>
            <p:cNvCxnSpPr/>
            <p:nvPr/>
          </p:nvCxnSpPr>
          <p:spPr>
            <a:xfrm>
              <a:off x="4527595" y="3433626"/>
              <a:ext cx="952703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nettore diritto 192"/>
            <p:cNvCxnSpPr/>
            <p:nvPr/>
          </p:nvCxnSpPr>
          <p:spPr>
            <a:xfrm>
              <a:off x="4527595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nettore diritto 193"/>
            <p:cNvCxnSpPr/>
            <p:nvPr/>
          </p:nvCxnSpPr>
          <p:spPr>
            <a:xfrm>
              <a:off x="2777258" y="366800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o 194"/>
          <p:cNvGrpSpPr/>
          <p:nvPr/>
        </p:nvGrpSpPr>
        <p:grpSpPr>
          <a:xfrm>
            <a:off x="761841" y="1580944"/>
            <a:ext cx="3711770" cy="258344"/>
            <a:chOff x="2511238" y="3424302"/>
            <a:chExt cx="3711770" cy="258344"/>
          </a:xfrm>
        </p:grpSpPr>
        <p:cxnSp>
          <p:nvCxnSpPr>
            <p:cNvPr id="196" name="Connettore diritto 195"/>
            <p:cNvCxnSpPr/>
            <p:nvPr/>
          </p:nvCxnSpPr>
          <p:spPr>
            <a:xfrm>
              <a:off x="3478062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ttore diritto 196"/>
            <p:cNvCxnSpPr/>
            <p:nvPr/>
          </p:nvCxnSpPr>
          <p:spPr>
            <a:xfrm>
              <a:off x="3478062" y="3660361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Connettore diritto 197"/>
            <p:cNvCxnSpPr/>
            <p:nvPr/>
          </p:nvCxnSpPr>
          <p:spPr>
            <a:xfrm flipV="1">
              <a:off x="3403666" y="3424304"/>
              <a:ext cx="91978" cy="25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nettore diritto 198"/>
            <p:cNvCxnSpPr/>
            <p:nvPr/>
          </p:nvCxnSpPr>
          <p:spPr>
            <a:xfrm flipH="1" flipV="1">
              <a:off x="3403666" y="3424302"/>
              <a:ext cx="88712" cy="25834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Connettore diritto 199"/>
            <p:cNvCxnSpPr/>
            <p:nvPr/>
          </p:nvCxnSpPr>
          <p:spPr>
            <a:xfrm>
              <a:off x="4073054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nettore diritto 200"/>
            <p:cNvCxnSpPr/>
            <p:nvPr/>
          </p:nvCxnSpPr>
          <p:spPr>
            <a:xfrm>
              <a:off x="4073054" y="3660361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ttore diritto 201"/>
            <p:cNvCxnSpPr/>
            <p:nvPr/>
          </p:nvCxnSpPr>
          <p:spPr>
            <a:xfrm flipV="1">
              <a:off x="4527595" y="3433327"/>
              <a:ext cx="1695413" cy="30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ttore diritto 202"/>
            <p:cNvCxnSpPr/>
            <p:nvPr/>
          </p:nvCxnSpPr>
          <p:spPr>
            <a:xfrm>
              <a:off x="4527595" y="3660361"/>
              <a:ext cx="1126707" cy="538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ttore diritto 203"/>
            <p:cNvCxnSpPr/>
            <p:nvPr/>
          </p:nvCxnSpPr>
          <p:spPr>
            <a:xfrm flipV="1">
              <a:off x="2511238" y="3432479"/>
              <a:ext cx="898461" cy="191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ttore diritto 204"/>
            <p:cNvCxnSpPr/>
            <p:nvPr/>
          </p:nvCxnSpPr>
          <p:spPr>
            <a:xfrm flipV="1">
              <a:off x="2518434" y="3668007"/>
              <a:ext cx="891265" cy="652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uppo 205"/>
          <p:cNvGrpSpPr/>
          <p:nvPr/>
        </p:nvGrpSpPr>
        <p:grpSpPr>
          <a:xfrm>
            <a:off x="8735903" y="1582710"/>
            <a:ext cx="2813995" cy="258344"/>
            <a:chOff x="2777258" y="3424302"/>
            <a:chExt cx="2813995" cy="258344"/>
          </a:xfrm>
        </p:grpSpPr>
        <p:cxnSp>
          <p:nvCxnSpPr>
            <p:cNvPr id="207" name="Connettore diritto 206"/>
            <p:cNvCxnSpPr/>
            <p:nvPr/>
          </p:nvCxnSpPr>
          <p:spPr>
            <a:xfrm>
              <a:off x="3478062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onnettore diritto 207"/>
            <p:cNvCxnSpPr/>
            <p:nvPr/>
          </p:nvCxnSpPr>
          <p:spPr>
            <a:xfrm>
              <a:off x="3478062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ttore diritto 208"/>
            <p:cNvCxnSpPr/>
            <p:nvPr/>
          </p:nvCxnSpPr>
          <p:spPr>
            <a:xfrm flipV="1">
              <a:off x="3403666" y="3424304"/>
              <a:ext cx="91978" cy="25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nettore diritto 209"/>
            <p:cNvCxnSpPr/>
            <p:nvPr/>
          </p:nvCxnSpPr>
          <p:spPr>
            <a:xfrm flipH="1" flipV="1">
              <a:off x="3403666" y="3424302"/>
              <a:ext cx="88712" cy="25834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onnettore diritto 210"/>
            <p:cNvCxnSpPr/>
            <p:nvPr/>
          </p:nvCxnSpPr>
          <p:spPr>
            <a:xfrm>
              <a:off x="4073054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Connettore diritto 211"/>
            <p:cNvCxnSpPr/>
            <p:nvPr/>
          </p:nvCxnSpPr>
          <p:spPr>
            <a:xfrm>
              <a:off x="4073054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Connettore diritto 212"/>
            <p:cNvCxnSpPr/>
            <p:nvPr/>
          </p:nvCxnSpPr>
          <p:spPr>
            <a:xfrm>
              <a:off x="4527595" y="3433626"/>
              <a:ext cx="1063658" cy="864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Connettore diritto 213"/>
            <p:cNvCxnSpPr/>
            <p:nvPr/>
          </p:nvCxnSpPr>
          <p:spPr>
            <a:xfrm>
              <a:off x="4527595" y="3669153"/>
              <a:ext cx="1063658" cy="1172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Connettore diritto 214"/>
            <p:cNvCxnSpPr/>
            <p:nvPr/>
          </p:nvCxnSpPr>
          <p:spPr>
            <a:xfrm>
              <a:off x="2777258" y="3432479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Connettore diritto 215"/>
            <p:cNvCxnSpPr/>
            <p:nvPr/>
          </p:nvCxnSpPr>
          <p:spPr>
            <a:xfrm>
              <a:off x="2777258" y="3672769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uppo 216"/>
          <p:cNvGrpSpPr/>
          <p:nvPr/>
        </p:nvGrpSpPr>
        <p:grpSpPr>
          <a:xfrm>
            <a:off x="5922081" y="1583526"/>
            <a:ext cx="3440230" cy="258344"/>
            <a:chOff x="2777258" y="3424302"/>
            <a:chExt cx="3440230" cy="258344"/>
          </a:xfrm>
        </p:grpSpPr>
        <p:cxnSp>
          <p:nvCxnSpPr>
            <p:cNvPr id="218" name="Connettore diritto 217"/>
            <p:cNvCxnSpPr/>
            <p:nvPr/>
          </p:nvCxnSpPr>
          <p:spPr>
            <a:xfrm>
              <a:off x="3478062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nettore diritto 218"/>
            <p:cNvCxnSpPr/>
            <p:nvPr/>
          </p:nvCxnSpPr>
          <p:spPr>
            <a:xfrm>
              <a:off x="3478062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nettore diritto 219"/>
            <p:cNvCxnSpPr/>
            <p:nvPr/>
          </p:nvCxnSpPr>
          <p:spPr>
            <a:xfrm flipV="1">
              <a:off x="3403666" y="3424304"/>
              <a:ext cx="91978" cy="25834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Connettore diritto 220"/>
            <p:cNvCxnSpPr/>
            <p:nvPr/>
          </p:nvCxnSpPr>
          <p:spPr>
            <a:xfrm flipH="1" flipV="1">
              <a:off x="3403666" y="3424302"/>
              <a:ext cx="88712" cy="25834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Connettore diritto 221"/>
            <p:cNvCxnSpPr/>
            <p:nvPr/>
          </p:nvCxnSpPr>
          <p:spPr>
            <a:xfrm>
              <a:off x="4073054" y="343362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Connettore diritto 222"/>
            <p:cNvCxnSpPr/>
            <p:nvPr/>
          </p:nvCxnSpPr>
          <p:spPr>
            <a:xfrm>
              <a:off x="4073054" y="3669153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Connettore diritto 223"/>
            <p:cNvCxnSpPr/>
            <p:nvPr/>
          </p:nvCxnSpPr>
          <p:spPr>
            <a:xfrm>
              <a:off x="4527595" y="3433626"/>
              <a:ext cx="1689893" cy="11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Connettore diritto 224"/>
            <p:cNvCxnSpPr/>
            <p:nvPr/>
          </p:nvCxnSpPr>
          <p:spPr>
            <a:xfrm>
              <a:off x="4527595" y="3669153"/>
              <a:ext cx="1684932" cy="249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Connettore diritto 225"/>
            <p:cNvCxnSpPr/>
            <p:nvPr/>
          </p:nvCxnSpPr>
          <p:spPr>
            <a:xfrm>
              <a:off x="2777258" y="3668006"/>
              <a:ext cx="632441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sellaDiTesto 226"/>
              <p:cNvSpPr txBox="1"/>
              <p:nvPr/>
            </p:nvSpPr>
            <p:spPr>
              <a:xfrm>
                <a:off x="2753228" y="159651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7" name="CasellaDiTes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28" y="1596514"/>
                <a:ext cx="139461" cy="215444"/>
              </a:xfrm>
              <a:prstGeom prst="rect">
                <a:avLst/>
              </a:prstGeom>
              <a:blipFill>
                <a:blip r:embed="rId2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sellaDiTesto 227"/>
              <p:cNvSpPr txBox="1"/>
              <p:nvPr/>
            </p:nvSpPr>
            <p:spPr>
              <a:xfrm>
                <a:off x="5548606" y="1596315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8" name="CasellaDiTes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06" y="1596315"/>
                <a:ext cx="139461" cy="215444"/>
              </a:xfrm>
              <a:prstGeom prst="rect">
                <a:avLst/>
              </a:prstGeom>
              <a:blipFill>
                <a:blip r:embed="rId24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sellaDiTesto 228"/>
              <p:cNvSpPr txBox="1"/>
              <p:nvPr/>
            </p:nvSpPr>
            <p:spPr>
              <a:xfrm>
                <a:off x="7625919" y="158726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9" name="CasellaDiTes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9" y="1587264"/>
                <a:ext cx="139461" cy="215444"/>
              </a:xfrm>
              <a:prstGeom prst="rect">
                <a:avLst/>
              </a:prstGeom>
              <a:blipFill>
                <a:blip r:embed="rId2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sellaDiTesto 229"/>
              <p:cNvSpPr txBox="1"/>
              <p:nvPr/>
            </p:nvSpPr>
            <p:spPr>
              <a:xfrm>
                <a:off x="10311587" y="161573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0" name="CasellaDiTes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587" y="1615733"/>
                <a:ext cx="139461" cy="215444"/>
              </a:xfrm>
              <a:prstGeom prst="rect">
                <a:avLst/>
              </a:prstGeom>
              <a:blipFill>
                <a:blip r:embed="rId26"/>
                <a:stretch>
                  <a:fillRect l="-31818" r="-31818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uppo 230"/>
          <p:cNvGrpSpPr/>
          <p:nvPr/>
        </p:nvGrpSpPr>
        <p:grpSpPr>
          <a:xfrm>
            <a:off x="1042415" y="1155022"/>
            <a:ext cx="10507483" cy="325491"/>
            <a:chOff x="1042415" y="402547"/>
            <a:chExt cx="10507483" cy="325491"/>
          </a:xfrm>
        </p:grpSpPr>
        <p:cxnSp>
          <p:nvCxnSpPr>
            <p:cNvPr id="232" name="Connettore diritto 231"/>
            <p:cNvCxnSpPr/>
            <p:nvPr/>
          </p:nvCxnSpPr>
          <p:spPr>
            <a:xfrm flipH="1">
              <a:off x="1042415" y="718602"/>
              <a:ext cx="442503" cy="365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po 232"/>
            <p:cNvGrpSpPr/>
            <p:nvPr/>
          </p:nvGrpSpPr>
          <p:grpSpPr>
            <a:xfrm>
              <a:off x="1470252" y="425886"/>
              <a:ext cx="2574199" cy="288846"/>
              <a:chOff x="1470252" y="425886"/>
              <a:chExt cx="2574199" cy="288846"/>
            </a:xfrm>
          </p:grpSpPr>
          <p:cxnSp>
            <p:nvCxnSpPr>
              <p:cNvPr id="250" name="Connettore 4 249"/>
              <p:cNvCxnSpPr/>
              <p:nvPr/>
            </p:nvCxnSpPr>
            <p:spPr>
              <a:xfrm>
                <a:off x="1470252" y="427189"/>
                <a:ext cx="2574199" cy="272592"/>
              </a:xfrm>
              <a:prstGeom prst="bentConnector3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Connettore diritto 250"/>
              <p:cNvCxnSpPr/>
              <p:nvPr/>
            </p:nvCxnSpPr>
            <p:spPr>
              <a:xfrm flipH="1" flipV="1">
                <a:off x="1475665" y="425886"/>
                <a:ext cx="2681" cy="28884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uppo 233"/>
            <p:cNvGrpSpPr/>
            <p:nvPr/>
          </p:nvGrpSpPr>
          <p:grpSpPr>
            <a:xfrm>
              <a:off x="4044093" y="419144"/>
              <a:ext cx="2380025" cy="299458"/>
              <a:chOff x="1664426" y="409507"/>
              <a:chExt cx="2380025" cy="299458"/>
            </a:xfrm>
          </p:grpSpPr>
          <p:cxnSp>
            <p:nvCxnSpPr>
              <p:cNvPr id="247" name="Connettore 4 246"/>
              <p:cNvCxnSpPr/>
              <p:nvPr/>
            </p:nvCxnSpPr>
            <p:spPr>
              <a:xfrm>
                <a:off x="1664426" y="425886"/>
                <a:ext cx="2380025" cy="273895"/>
              </a:xfrm>
              <a:prstGeom prst="bentConnector3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Connettore diritto 247"/>
              <p:cNvCxnSpPr/>
              <p:nvPr/>
            </p:nvCxnSpPr>
            <p:spPr>
              <a:xfrm flipH="1" flipV="1">
                <a:off x="1664426" y="409507"/>
                <a:ext cx="4397" cy="2994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Connettore 2 248"/>
              <p:cNvCxnSpPr/>
              <p:nvPr/>
            </p:nvCxnSpPr>
            <p:spPr>
              <a:xfrm flipV="1">
                <a:off x="1669189" y="448838"/>
                <a:ext cx="0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o 234"/>
            <p:cNvGrpSpPr/>
            <p:nvPr/>
          </p:nvGrpSpPr>
          <p:grpSpPr>
            <a:xfrm>
              <a:off x="6416725" y="428580"/>
              <a:ext cx="2380025" cy="299458"/>
              <a:chOff x="1664426" y="409507"/>
              <a:chExt cx="2380025" cy="299458"/>
            </a:xfrm>
          </p:grpSpPr>
          <p:cxnSp>
            <p:nvCxnSpPr>
              <p:cNvPr id="244" name="Connettore 4 243"/>
              <p:cNvCxnSpPr/>
              <p:nvPr/>
            </p:nvCxnSpPr>
            <p:spPr>
              <a:xfrm>
                <a:off x="1664426" y="425886"/>
                <a:ext cx="2380025" cy="273895"/>
              </a:xfrm>
              <a:prstGeom prst="bentConnector3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Connettore diritto 244"/>
              <p:cNvCxnSpPr/>
              <p:nvPr/>
            </p:nvCxnSpPr>
            <p:spPr>
              <a:xfrm flipH="1" flipV="1">
                <a:off x="1664426" y="409507"/>
                <a:ext cx="4397" cy="2994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Connettore 2 245"/>
              <p:cNvCxnSpPr/>
              <p:nvPr/>
            </p:nvCxnSpPr>
            <p:spPr>
              <a:xfrm flipV="1">
                <a:off x="1669189" y="448838"/>
                <a:ext cx="0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uppo 235"/>
            <p:cNvGrpSpPr/>
            <p:nvPr/>
          </p:nvGrpSpPr>
          <p:grpSpPr>
            <a:xfrm>
              <a:off x="8777609" y="410706"/>
              <a:ext cx="2380025" cy="299458"/>
              <a:chOff x="1664426" y="409507"/>
              <a:chExt cx="2380025" cy="299458"/>
            </a:xfrm>
          </p:grpSpPr>
          <p:cxnSp>
            <p:nvCxnSpPr>
              <p:cNvPr id="241" name="Connettore 4 240"/>
              <p:cNvCxnSpPr/>
              <p:nvPr/>
            </p:nvCxnSpPr>
            <p:spPr>
              <a:xfrm>
                <a:off x="1664426" y="425886"/>
                <a:ext cx="2380025" cy="273895"/>
              </a:xfrm>
              <a:prstGeom prst="bentConnector3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Connettore diritto 241"/>
              <p:cNvCxnSpPr/>
              <p:nvPr/>
            </p:nvCxnSpPr>
            <p:spPr>
              <a:xfrm flipH="1" flipV="1">
                <a:off x="1664426" y="409507"/>
                <a:ext cx="4397" cy="2994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Connettore 2 242"/>
              <p:cNvCxnSpPr/>
              <p:nvPr/>
            </p:nvCxnSpPr>
            <p:spPr>
              <a:xfrm flipV="1">
                <a:off x="1669189" y="448838"/>
                <a:ext cx="0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uppo 236"/>
            <p:cNvGrpSpPr/>
            <p:nvPr/>
          </p:nvGrpSpPr>
          <p:grpSpPr>
            <a:xfrm>
              <a:off x="11138870" y="402547"/>
              <a:ext cx="4397" cy="299458"/>
              <a:chOff x="2506249" y="-2626793"/>
              <a:chExt cx="4397" cy="299458"/>
            </a:xfrm>
          </p:grpSpPr>
          <p:cxnSp>
            <p:nvCxnSpPr>
              <p:cNvPr id="239" name="Connettore diritto 238"/>
              <p:cNvCxnSpPr/>
              <p:nvPr/>
            </p:nvCxnSpPr>
            <p:spPr>
              <a:xfrm flipH="1" flipV="1">
                <a:off x="2506249" y="-2626793"/>
                <a:ext cx="4397" cy="29945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Connettore 2 239"/>
              <p:cNvCxnSpPr/>
              <p:nvPr/>
            </p:nvCxnSpPr>
            <p:spPr>
              <a:xfrm flipV="1">
                <a:off x="2510646" y="-2585076"/>
                <a:ext cx="0" cy="21602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Connettore diritto 237"/>
            <p:cNvCxnSpPr/>
            <p:nvPr/>
          </p:nvCxnSpPr>
          <p:spPr>
            <a:xfrm flipH="1" flipV="1">
              <a:off x="11125735" y="413639"/>
              <a:ext cx="424163" cy="23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CasellaDiTesto 251"/>
              <p:cNvSpPr txBox="1"/>
              <p:nvPr/>
            </p:nvSpPr>
            <p:spPr>
              <a:xfrm>
                <a:off x="246826" y="1192775"/>
                <a:ext cx="492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𝑇𝐴𝐺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2" name="CasellaDiTesto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6" y="1192775"/>
                <a:ext cx="492635" cy="276999"/>
              </a:xfrm>
              <a:prstGeom prst="rect">
                <a:avLst/>
              </a:prstGeom>
              <a:blipFill>
                <a:blip r:embed="rId27"/>
                <a:stretch>
                  <a:fillRect l="-9877" r="-987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Connettore 1 35"/>
          <p:cNvCxnSpPr/>
          <p:nvPr/>
        </p:nvCxnSpPr>
        <p:spPr>
          <a:xfrm flipH="1" flipV="1">
            <a:off x="6406867" y="1244734"/>
            <a:ext cx="29823" cy="3804261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Connettore 4 253"/>
          <p:cNvCxnSpPr/>
          <p:nvPr/>
        </p:nvCxnSpPr>
        <p:spPr>
          <a:xfrm flipV="1">
            <a:off x="955800" y="3402790"/>
            <a:ext cx="10661587" cy="445821"/>
          </a:xfrm>
          <a:prstGeom prst="bentConnector3">
            <a:avLst>
              <a:gd name="adj1" fmla="val 5326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nettore 1 23"/>
          <p:cNvCxnSpPr/>
          <p:nvPr/>
        </p:nvCxnSpPr>
        <p:spPr>
          <a:xfrm flipH="1" flipV="1">
            <a:off x="6632123" y="2144972"/>
            <a:ext cx="18674" cy="3405446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CasellaDiTesto 255"/>
          <p:cNvSpPr txBox="1"/>
          <p:nvPr/>
        </p:nvSpPr>
        <p:spPr>
          <a:xfrm>
            <a:off x="1690490" y="4015722"/>
            <a:ext cx="123771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STOP fine i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7" name="Connettore 2 256"/>
          <p:cNvCxnSpPr/>
          <p:nvPr/>
        </p:nvCxnSpPr>
        <p:spPr>
          <a:xfrm flipH="1">
            <a:off x="6655635" y="4906754"/>
            <a:ext cx="541336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ttangolo 257"/>
              <p:cNvSpPr/>
              <p:nvPr/>
            </p:nvSpPr>
            <p:spPr>
              <a:xfrm>
                <a:off x="6654912" y="4519571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𝑇𝐴𝐺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8" name="Rettangolo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12" y="4519571"/>
                <a:ext cx="809452" cy="3844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Connettore 2 258"/>
          <p:cNvCxnSpPr/>
          <p:nvPr/>
        </p:nvCxnSpPr>
        <p:spPr>
          <a:xfrm flipH="1" flipV="1">
            <a:off x="6989267" y="2675805"/>
            <a:ext cx="2855" cy="2135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Rettangolo 259"/>
              <p:cNvSpPr/>
              <p:nvPr/>
            </p:nvSpPr>
            <p:spPr>
              <a:xfrm>
                <a:off x="6587152" y="2878404"/>
                <a:ext cx="1046697" cy="38010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𝑇𝐴𝐺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0" name="Rettangolo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152" y="2878404"/>
                <a:ext cx="1046697" cy="38010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ttore 1 5"/>
          <p:cNvCxnSpPr/>
          <p:nvPr/>
        </p:nvCxnSpPr>
        <p:spPr>
          <a:xfrm>
            <a:off x="6274238" y="4907611"/>
            <a:ext cx="556063" cy="9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Connettore 2 261"/>
          <p:cNvCxnSpPr/>
          <p:nvPr/>
        </p:nvCxnSpPr>
        <p:spPr>
          <a:xfrm>
            <a:off x="6274504" y="4903279"/>
            <a:ext cx="168435" cy="45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ttangolo 262"/>
              <p:cNvSpPr/>
              <p:nvPr/>
            </p:nvSpPr>
            <p:spPr>
              <a:xfrm>
                <a:off x="8125317" y="5089304"/>
                <a:ext cx="2131546" cy="387863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𝑇𝐴𝐺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Rettangolo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317" y="5089304"/>
                <a:ext cx="2131546" cy="387863"/>
              </a:xfrm>
              <a:prstGeom prst="rect">
                <a:avLst/>
              </a:prstGeom>
              <a:blipFill>
                <a:blip r:embed="rId30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Connettore 2 263"/>
          <p:cNvCxnSpPr/>
          <p:nvPr/>
        </p:nvCxnSpPr>
        <p:spPr>
          <a:xfrm flipV="1">
            <a:off x="1748528" y="5467613"/>
            <a:ext cx="4881458" cy="1047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Connettore 2 264"/>
          <p:cNvCxnSpPr/>
          <p:nvPr/>
        </p:nvCxnSpPr>
        <p:spPr>
          <a:xfrm flipV="1">
            <a:off x="1478842" y="1249937"/>
            <a:ext cx="0" cy="1436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CasellaDiTesto 265"/>
          <p:cNvSpPr txBox="1"/>
          <p:nvPr/>
        </p:nvSpPr>
        <p:spPr>
          <a:xfrm>
            <a:off x="976816" y="1091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ON</a:t>
            </a:r>
            <a:endParaRPr lang="it-IT" dirty="0"/>
          </a:p>
        </p:txBody>
      </p:sp>
      <p:cxnSp>
        <p:nvCxnSpPr>
          <p:cNvPr id="267" name="Connettore diritto 266"/>
          <p:cNvCxnSpPr/>
          <p:nvPr/>
        </p:nvCxnSpPr>
        <p:spPr>
          <a:xfrm flipH="1">
            <a:off x="1725266" y="1615733"/>
            <a:ext cx="24459" cy="4385017"/>
          </a:xfrm>
          <a:prstGeom prst="line">
            <a:avLst/>
          </a:prstGeom>
          <a:ln w="2857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ttangolo 267"/>
              <p:cNvSpPr/>
              <p:nvPr/>
            </p:nvSpPr>
            <p:spPr>
              <a:xfrm>
                <a:off x="3253449" y="5104948"/>
                <a:ext cx="1819537" cy="36933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𝑇𝑇𝑀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𝑆𝑌𝑁𝐶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Rettangolo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49" y="5104948"/>
                <a:ext cx="181953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Connettore 1 5"/>
          <p:cNvCxnSpPr/>
          <p:nvPr/>
        </p:nvCxnSpPr>
        <p:spPr>
          <a:xfrm>
            <a:off x="6664490" y="5467613"/>
            <a:ext cx="3934930" cy="1047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Connettore 2 269"/>
          <p:cNvCxnSpPr/>
          <p:nvPr/>
        </p:nvCxnSpPr>
        <p:spPr>
          <a:xfrm flipH="1">
            <a:off x="8058280" y="5471703"/>
            <a:ext cx="541336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nettore 2 270"/>
          <p:cNvCxnSpPr/>
          <p:nvPr/>
        </p:nvCxnSpPr>
        <p:spPr>
          <a:xfrm flipV="1">
            <a:off x="1783934" y="5826471"/>
            <a:ext cx="5807602" cy="4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Rettangolo 271"/>
              <p:cNvSpPr/>
              <p:nvPr/>
            </p:nvSpPr>
            <p:spPr>
              <a:xfrm>
                <a:off x="3904905" y="5455079"/>
                <a:ext cx="820481" cy="38151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𝑇𝑇𝑀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2" name="Rettangolo 2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05" y="5455079"/>
                <a:ext cx="820481" cy="38151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Connettore 2 272"/>
          <p:cNvCxnSpPr/>
          <p:nvPr/>
        </p:nvCxnSpPr>
        <p:spPr>
          <a:xfrm>
            <a:off x="4013005" y="982132"/>
            <a:ext cx="2423685" cy="131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ttangolo 273"/>
              <p:cNvSpPr/>
              <p:nvPr/>
            </p:nvSpPr>
            <p:spPr>
              <a:xfrm>
                <a:off x="4784129" y="596820"/>
                <a:ext cx="1124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𝑆𝑌𝑁𝐶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4" name="Rettangolo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29" y="596820"/>
                <a:ext cx="112434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040653" y="243234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53" y="2432344"/>
                <a:ext cx="139461" cy="215444"/>
              </a:xfrm>
              <a:prstGeom prst="rect">
                <a:avLst/>
              </a:prstGeom>
              <a:blipFill>
                <a:blip r:embed="rId2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/>
          <p:cNvGrpSpPr/>
          <p:nvPr/>
        </p:nvGrpSpPr>
        <p:grpSpPr>
          <a:xfrm>
            <a:off x="1032194" y="2390426"/>
            <a:ext cx="10517704" cy="271176"/>
            <a:chOff x="1032194" y="1637951"/>
            <a:chExt cx="10517704" cy="271176"/>
          </a:xfrm>
        </p:grpSpPr>
        <p:grpSp>
          <p:nvGrpSpPr>
            <p:cNvPr id="6" name="Gruppo 5"/>
            <p:cNvGrpSpPr/>
            <p:nvPr/>
          </p:nvGrpSpPr>
          <p:grpSpPr>
            <a:xfrm>
              <a:off x="1032194" y="1664277"/>
              <a:ext cx="706113" cy="244850"/>
              <a:chOff x="731265" y="1593388"/>
              <a:chExt cx="706113" cy="244850"/>
            </a:xfrm>
          </p:grpSpPr>
          <p:grpSp>
            <p:nvGrpSpPr>
              <p:cNvPr id="103" name="Gruppo 10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105" name="Connettore diritto 10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ttore diritto 10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ttore diritto 10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ttore diritto 10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103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2" name="CasellaDiTes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o 6"/>
            <p:cNvGrpSpPr/>
            <p:nvPr/>
          </p:nvGrpSpPr>
          <p:grpSpPr>
            <a:xfrm>
              <a:off x="1738307" y="1664277"/>
              <a:ext cx="706113" cy="244850"/>
              <a:chOff x="1411716" y="1321926"/>
              <a:chExt cx="706113" cy="244850"/>
            </a:xfrm>
          </p:grpSpPr>
          <p:cxnSp>
            <p:nvCxnSpPr>
              <p:cNvPr id="99" name="Connettore diritto 98"/>
              <p:cNvCxnSpPr/>
              <p:nvPr/>
            </p:nvCxnSpPr>
            <p:spPr>
              <a:xfrm>
                <a:off x="1411716" y="1331249"/>
                <a:ext cx="91254" cy="23552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ttore diritto 99"/>
              <p:cNvCxnSpPr/>
              <p:nvPr/>
            </p:nvCxnSpPr>
            <p:spPr>
              <a:xfrm>
                <a:off x="1485388" y="1331249"/>
                <a:ext cx="632441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ttore diritto 100"/>
              <p:cNvCxnSpPr/>
              <p:nvPr/>
            </p:nvCxnSpPr>
            <p:spPr>
              <a:xfrm>
                <a:off x="1485388" y="1566776"/>
                <a:ext cx="632441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ttore diritto 101"/>
              <p:cNvCxnSpPr/>
              <p:nvPr/>
            </p:nvCxnSpPr>
            <p:spPr>
              <a:xfrm flipV="1">
                <a:off x="1421937" y="1321926"/>
                <a:ext cx="81033" cy="24485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o 7"/>
            <p:cNvGrpSpPr/>
            <p:nvPr/>
          </p:nvGrpSpPr>
          <p:grpSpPr>
            <a:xfrm>
              <a:off x="2444420" y="1664277"/>
              <a:ext cx="706113" cy="244850"/>
              <a:chOff x="731265" y="1593388"/>
              <a:chExt cx="706113" cy="24485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95" name="Connettore diritto 9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ttore diritto 9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ttore diritto 9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ttore diritto 9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CasellaDiTesto 93"/>
                  <p:cNvSpPr txBox="1"/>
                  <p:nvPr/>
                </p:nvSpPr>
                <p:spPr>
                  <a:xfrm>
                    <a:off x="1057443" y="1616549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2" name="CasellaDiTes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443" y="1616549"/>
                    <a:ext cx="139461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o 8"/>
            <p:cNvGrpSpPr/>
            <p:nvPr/>
          </p:nvGrpSpPr>
          <p:grpSpPr>
            <a:xfrm>
              <a:off x="3150533" y="1658032"/>
              <a:ext cx="706113" cy="244850"/>
              <a:chOff x="731265" y="1593388"/>
              <a:chExt cx="706113" cy="244850"/>
            </a:xfrm>
          </p:grpSpPr>
          <p:grpSp>
            <p:nvGrpSpPr>
              <p:cNvPr id="87" name="Gruppo 8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ttore diritto 9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sellaDiTesto 87"/>
                  <p:cNvSpPr txBox="1"/>
                  <p:nvPr/>
                </p:nvSpPr>
                <p:spPr>
                  <a:xfrm>
                    <a:off x="1058794" y="160665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6" name="CasellaDiTesto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8794" y="1606654"/>
                    <a:ext cx="13946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o 9"/>
            <p:cNvGrpSpPr/>
            <p:nvPr/>
          </p:nvGrpSpPr>
          <p:grpSpPr>
            <a:xfrm>
              <a:off x="3839064" y="1658032"/>
              <a:ext cx="706113" cy="244850"/>
              <a:chOff x="731265" y="1593388"/>
              <a:chExt cx="706113" cy="244850"/>
            </a:xfrm>
          </p:grpSpPr>
          <p:grpSp>
            <p:nvGrpSpPr>
              <p:cNvPr id="81" name="Gruppo 8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83" name="Connettore diritto 8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ttore diritto 8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ttore diritto 8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nettore diritto 8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asellaDiTesto 81"/>
                  <p:cNvSpPr txBox="1"/>
                  <p:nvPr/>
                </p:nvSpPr>
                <p:spPr>
                  <a:xfrm>
                    <a:off x="905206" y="1606654"/>
                    <a:ext cx="45954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0" name="CasellaDiTes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206" y="1606654"/>
                    <a:ext cx="45954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uppo 10"/>
            <p:cNvGrpSpPr/>
            <p:nvPr/>
          </p:nvGrpSpPr>
          <p:grpSpPr>
            <a:xfrm>
              <a:off x="4527595" y="1658032"/>
              <a:ext cx="706113" cy="244850"/>
              <a:chOff x="731265" y="1593388"/>
              <a:chExt cx="706113" cy="244850"/>
            </a:xfrm>
          </p:grpSpPr>
          <p:grpSp>
            <p:nvGrpSpPr>
              <p:cNvPr id="75" name="Gruppo 74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77" name="Connettore diritto 76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asellaDiTesto 75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4" name="CasellaDiTes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783" r="-26087" b="-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o 11"/>
            <p:cNvGrpSpPr/>
            <p:nvPr/>
          </p:nvGrpSpPr>
          <p:grpSpPr>
            <a:xfrm>
              <a:off x="5223434" y="1643329"/>
              <a:ext cx="706113" cy="244850"/>
              <a:chOff x="731265" y="1593388"/>
              <a:chExt cx="706113" cy="244850"/>
            </a:xfrm>
          </p:grpSpPr>
          <p:grpSp>
            <p:nvGrpSpPr>
              <p:cNvPr id="69" name="Gruppo 68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71" name="Connettore diritto 70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ttore diritto 71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ttore diritto 72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ttore diritto 73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sellaDiTesto 69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8" name="CasellaDiTes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30435" b="-857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o 12"/>
            <p:cNvGrpSpPr/>
            <p:nvPr/>
          </p:nvGrpSpPr>
          <p:grpSpPr>
            <a:xfrm>
              <a:off x="5922186" y="1643329"/>
              <a:ext cx="706113" cy="244850"/>
              <a:chOff x="731265" y="1593388"/>
              <a:chExt cx="706113" cy="244850"/>
            </a:xfrm>
          </p:grpSpPr>
          <p:grpSp>
            <p:nvGrpSpPr>
              <p:cNvPr id="63" name="Gruppo 6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65" name="Connettore diritto 6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ttore diritto 6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ttore diritto 6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diritto 6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2" name="CasellaDiTes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/>
            <p:cNvGrpSpPr/>
            <p:nvPr/>
          </p:nvGrpSpPr>
          <p:grpSpPr>
            <a:xfrm>
              <a:off x="6625451" y="1643329"/>
              <a:ext cx="706113" cy="244850"/>
              <a:chOff x="731265" y="1593388"/>
              <a:chExt cx="706113" cy="244850"/>
            </a:xfrm>
          </p:grpSpPr>
          <p:grpSp>
            <p:nvGrpSpPr>
              <p:cNvPr id="57" name="Gruppo 5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6" name="CasellaDiTes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uppo 14"/>
            <p:cNvGrpSpPr/>
            <p:nvPr/>
          </p:nvGrpSpPr>
          <p:grpSpPr>
            <a:xfrm>
              <a:off x="7326259" y="1652651"/>
              <a:ext cx="706113" cy="244850"/>
              <a:chOff x="731265" y="1593388"/>
              <a:chExt cx="706113" cy="244850"/>
            </a:xfrm>
          </p:grpSpPr>
          <p:grpSp>
            <p:nvGrpSpPr>
              <p:cNvPr id="51" name="Gruppo 5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53" name="Connettore diritto 5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ttore diritto 5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ttore diritto 5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ttore diritto 5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/>
                  <p:cNvSpPr txBox="1"/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139462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uppo 15"/>
            <p:cNvGrpSpPr/>
            <p:nvPr/>
          </p:nvGrpSpPr>
          <p:grpSpPr>
            <a:xfrm>
              <a:off x="8031353" y="1650463"/>
              <a:ext cx="706113" cy="244850"/>
              <a:chOff x="731265" y="1593388"/>
              <a:chExt cx="706113" cy="244850"/>
            </a:xfrm>
          </p:grpSpPr>
          <p:grpSp>
            <p:nvGrpSpPr>
              <p:cNvPr id="45" name="Gruppo 44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47" name="Connettore diritto 46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ttore diritto 47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ttore diritto 48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4" name="CasellaDiTes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uppo 16"/>
            <p:cNvGrpSpPr/>
            <p:nvPr/>
          </p:nvGrpSpPr>
          <p:grpSpPr>
            <a:xfrm>
              <a:off x="8734618" y="1637951"/>
              <a:ext cx="706113" cy="244850"/>
              <a:chOff x="731265" y="1593388"/>
              <a:chExt cx="706113" cy="244850"/>
            </a:xfrm>
          </p:grpSpPr>
          <p:grpSp>
            <p:nvGrpSpPr>
              <p:cNvPr id="39" name="Gruppo 38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41" name="Connettore diritto 40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ttore diritto 43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39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8" name="CasellaDiTes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/>
            <p:cNvGrpSpPr/>
            <p:nvPr/>
          </p:nvGrpSpPr>
          <p:grpSpPr>
            <a:xfrm>
              <a:off x="9437883" y="1637951"/>
              <a:ext cx="706113" cy="244850"/>
              <a:chOff x="731265" y="1593388"/>
              <a:chExt cx="706113" cy="244850"/>
            </a:xfrm>
          </p:grpSpPr>
          <p:grpSp>
            <p:nvGrpSpPr>
              <p:cNvPr id="33" name="Gruppo 32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35" name="Connettore diritto 34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diritto 35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ttore diritto 36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ttore diritto 37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2" name="CasellaDiTes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7500" r="-125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uppo 18"/>
            <p:cNvGrpSpPr/>
            <p:nvPr/>
          </p:nvGrpSpPr>
          <p:grpSpPr>
            <a:xfrm>
              <a:off x="10138691" y="1647273"/>
              <a:ext cx="706113" cy="244850"/>
              <a:chOff x="731265" y="1593388"/>
              <a:chExt cx="706113" cy="244850"/>
            </a:xfrm>
          </p:grpSpPr>
          <p:grpSp>
            <p:nvGrpSpPr>
              <p:cNvPr id="27" name="Gruppo 26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29" name="Connettore diritto 28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ttore diritto 29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ttore diritto 30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diritto 31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6" name="CasellaDiTes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500" r="-12500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po 19"/>
            <p:cNvGrpSpPr/>
            <p:nvPr/>
          </p:nvGrpSpPr>
          <p:grpSpPr>
            <a:xfrm>
              <a:off x="10843785" y="1645085"/>
              <a:ext cx="706113" cy="244850"/>
              <a:chOff x="731265" y="1593388"/>
              <a:chExt cx="706113" cy="244850"/>
            </a:xfrm>
          </p:grpSpPr>
          <p:grpSp>
            <p:nvGrpSpPr>
              <p:cNvPr id="21" name="Gruppo 20"/>
              <p:cNvGrpSpPr/>
              <p:nvPr/>
            </p:nvGrpSpPr>
            <p:grpSpPr>
              <a:xfrm>
                <a:off x="731265" y="1593388"/>
                <a:ext cx="706113" cy="244850"/>
                <a:chOff x="1411716" y="1321926"/>
                <a:chExt cx="706113" cy="244850"/>
              </a:xfrm>
            </p:grpSpPr>
            <p:cxnSp>
              <p:nvCxnSpPr>
                <p:cNvPr id="23" name="Connettore diritto 22"/>
                <p:cNvCxnSpPr/>
                <p:nvPr/>
              </p:nvCxnSpPr>
              <p:spPr>
                <a:xfrm>
                  <a:off x="1411716" y="1331249"/>
                  <a:ext cx="91254" cy="235527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ttore diritto 23"/>
                <p:cNvCxnSpPr/>
                <p:nvPr/>
              </p:nvCxnSpPr>
              <p:spPr>
                <a:xfrm>
                  <a:off x="1485388" y="1331249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ttore diritto 24"/>
                <p:cNvCxnSpPr/>
                <p:nvPr/>
              </p:nvCxnSpPr>
              <p:spPr>
                <a:xfrm>
                  <a:off x="1485388" y="1566776"/>
                  <a:ext cx="632441" cy="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ttore diritto 25"/>
                <p:cNvCxnSpPr/>
                <p:nvPr/>
              </p:nvCxnSpPr>
              <p:spPr>
                <a:xfrm flipV="1">
                  <a:off x="1421937" y="1321926"/>
                  <a:ext cx="81033" cy="24485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/>
                  <p:cNvSpPr txBox="1"/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0" name="CasellaDiTes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214" y="1612035"/>
                    <a:ext cx="238848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949" r="-15385" b="-2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uppo 108"/>
          <p:cNvGrpSpPr/>
          <p:nvPr/>
        </p:nvGrpSpPr>
        <p:grpSpPr>
          <a:xfrm>
            <a:off x="1027431" y="2054470"/>
            <a:ext cx="710877" cy="299458"/>
            <a:chOff x="726502" y="1231106"/>
            <a:chExt cx="710877" cy="299458"/>
          </a:xfrm>
        </p:grpSpPr>
        <p:cxnSp>
          <p:nvCxnSpPr>
            <p:cNvPr id="110" name="Connettore 2 10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4 11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diritto 11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po 112"/>
          <p:cNvGrpSpPr/>
          <p:nvPr/>
        </p:nvGrpSpPr>
        <p:grpSpPr>
          <a:xfrm>
            <a:off x="1733543" y="2047673"/>
            <a:ext cx="710877" cy="299458"/>
            <a:chOff x="726502" y="1231106"/>
            <a:chExt cx="710877" cy="299458"/>
          </a:xfrm>
        </p:grpSpPr>
        <p:cxnSp>
          <p:nvCxnSpPr>
            <p:cNvPr id="114" name="Connettore 2 11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ttore 4 11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diritto 11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po 116"/>
          <p:cNvGrpSpPr/>
          <p:nvPr/>
        </p:nvGrpSpPr>
        <p:grpSpPr>
          <a:xfrm>
            <a:off x="2453216" y="2044279"/>
            <a:ext cx="710877" cy="299458"/>
            <a:chOff x="726502" y="1231106"/>
            <a:chExt cx="710877" cy="299458"/>
          </a:xfrm>
        </p:grpSpPr>
        <p:cxnSp>
          <p:nvCxnSpPr>
            <p:cNvPr id="118" name="Connettore 2 11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ttore 4 118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uppo 120"/>
          <p:cNvGrpSpPr/>
          <p:nvPr/>
        </p:nvGrpSpPr>
        <p:grpSpPr>
          <a:xfrm>
            <a:off x="3159328" y="2037482"/>
            <a:ext cx="694781" cy="299458"/>
            <a:chOff x="726502" y="1231106"/>
            <a:chExt cx="694781" cy="299458"/>
          </a:xfrm>
        </p:grpSpPr>
        <p:cxnSp>
          <p:nvCxnSpPr>
            <p:cNvPr id="122" name="Connettore 2 12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ttore 4 122"/>
            <p:cNvCxnSpPr/>
            <p:nvPr/>
          </p:nvCxnSpPr>
          <p:spPr>
            <a:xfrm rot="10800000">
              <a:off x="731267" y="1245055"/>
              <a:ext cx="690016" cy="26606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ttore diritto 123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>
            <a:off x="3847147" y="2025299"/>
            <a:ext cx="710877" cy="299458"/>
            <a:chOff x="726502" y="1231106"/>
            <a:chExt cx="710877" cy="299458"/>
          </a:xfrm>
        </p:grpSpPr>
        <p:cxnSp>
          <p:nvCxnSpPr>
            <p:cNvPr id="126" name="Connettore 2 12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ttore 4 12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ttore diritto 127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uppo 128"/>
          <p:cNvGrpSpPr/>
          <p:nvPr/>
        </p:nvGrpSpPr>
        <p:grpSpPr>
          <a:xfrm>
            <a:off x="4553259" y="2018502"/>
            <a:ext cx="710877" cy="299458"/>
            <a:chOff x="726502" y="1231106"/>
            <a:chExt cx="710877" cy="299458"/>
          </a:xfrm>
        </p:grpSpPr>
        <p:cxnSp>
          <p:nvCxnSpPr>
            <p:cNvPr id="130" name="Connettore 2 12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ttore 4 13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ttore diritto 13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uppo 132"/>
          <p:cNvGrpSpPr/>
          <p:nvPr/>
        </p:nvGrpSpPr>
        <p:grpSpPr>
          <a:xfrm>
            <a:off x="5272932" y="2015108"/>
            <a:ext cx="710877" cy="299458"/>
            <a:chOff x="726502" y="1231106"/>
            <a:chExt cx="710877" cy="299458"/>
          </a:xfrm>
        </p:grpSpPr>
        <p:cxnSp>
          <p:nvCxnSpPr>
            <p:cNvPr id="134" name="Connettore 2 13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ttore 4 13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uppo 136"/>
          <p:cNvGrpSpPr/>
          <p:nvPr/>
        </p:nvGrpSpPr>
        <p:grpSpPr>
          <a:xfrm>
            <a:off x="5979044" y="2008311"/>
            <a:ext cx="667489" cy="299458"/>
            <a:chOff x="726502" y="1231106"/>
            <a:chExt cx="667489" cy="299458"/>
          </a:xfrm>
        </p:grpSpPr>
        <p:cxnSp>
          <p:nvCxnSpPr>
            <p:cNvPr id="138" name="Connettore 2 13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ttore 4 138"/>
            <p:cNvCxnSpPr/>
            <p:nvPr/>
          </p:nvCxnSpPr>
          <p:spPr>
            <a:xfrm rot="10800000">
              <a:off x="731268" y="1245055"/>
              <a:ext cx="662723" cy="26306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ttore diritto 139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uppo 140"/>
          <p:cNvGrpSpPr/>
          <p:nvPr/>
        </p:nvGrpSpPr>
        <p:grpSpPr>
          <a:xfrm>
            <a:off x="6632495" y="1997091"/>
            <a:ext cx="710877" cy="299458"/>
            <a:chOff x="726502" y="1231106"/>
            <a:chExt cx="710877" cy="299458"/>
          </a:xfrm>
        </p:grpSpPr>
        <p:cxnSp>
          <p:nvCxnSpPr>
            <p:cNvPr id="142" name="Connettore 2 14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ttore 4 142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ttore diritto 143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uppo 144"/>
          <p:cNvGrpSpPr/>
          <p:nvPr/>
        </p:nvGrpSpPr>
        <p:grpSpPr>
          <a:xfrm>
            <a:off x="7338607" y="1990294"/>
            <a:ext cx="710877" cy="299458"/>
            <a:chOff x="726502" y="1231106"/>
            <a:chExt cx="710877" cy="299458"/>
          </a:xfrm>
        </p:grpSpPr>
        <p:cxnSp>
          <p:nvCxnSpPr>
            <p:cNvPr id="146" name="Connettore 2 14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ttore 4 14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ttore diritto 147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9" name="Gruppo 148"/>
          <p:cNvGrpSpPr/>
          <p:nvPr/>
        </p:nvGrpSpPr>
        <p:grpSpPr>
          <a:xfrm>
            <a:off x="8058280" y="1986900"/>
            <a:ext cx="710877" cy="299458"/>
            <a:chOff x="726502" y="1231106"/>
            <a:chExt cx="710877" cy="299458"/>
          </a:xfrm>
        </p:grpSpPr>
        <p:cxnSp>
          <p:nvCxnSpPr>
            <p:cNvPr id="150" name="Connettore 2 149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ttore 4 150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ttore diritto 151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Gruppo 152"/>
          <p:cNvGrpSpPr/>
          <p:nvPr/>
        </p:nvGrpSpPr>
        <p:grpSpPr>
          <a:xfrm>
            <a:off x="8764392" y="1980103"/>
            <a:ext cx="710877" cy="299458"/>
            <a:chOff x="726502" y="1231106"/>
            <a:chExt cx="710877" cy="299458"/>
          </a:xfrm>
        </p:grpSpPr>
        <p:cxnSp>
          <p:nvCxnSpPr>
            <p:cNvPr id="154" name="Connettore 2 153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ttore 4 154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ttore diritto 155"/>
            <p:cNvCxnSpPr/>
            <p:nvPr/>
          </p:nvCxnSpPr>
          <p:spPr>
            <a:xfrm flipH="1" flipV="1">
              <a:off x="726502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uppo 156"/>
          <p:cNvGrpSpPr/>
          <p:nvPr/>
        </p:nvGrpSpPr>
        <p:grpSpPr>
          <a:xfrm>
            <a:off x="9472645" y="1959378"/>
            <a:ext cx="706114" cy="299458"/>
            <a:chOff x="731265" y="1235869"/>
            <a:chExt cx="706114" cy="299458"/>
          </a:xfrm>
        </p:grpSpPr>
        <p:cxnSp>
          <p:nvCxnSpPr>
            <p:cNvPr id="158" name="Connettore 2 157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ttore 4 158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ttore diritto 159"/>
            <p:cNvCxnSpPr/>
            <p:nvPr/>
          </p:nvCxnSpPr>
          <p:spPr>
            <a:xfrm flipH="1" flipV="1">
              <a:off x="731265" y="1235869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uppo 160"/>
          <p:cNvGrpSpPr/>
          <p:nvPr/>
        </p:nvGrpSpPr>
        <p:grpSpPr>
          <a:xfrm>
            <a:off x="10178757" y="1951368"/>
            <a:ext cx="706114" cy="299458"/>
            <a:chOff x="731265" y="1234656"/>
            <a:chExt cx="706114" cy="299458"/>
          </a:xfrm>
        </p:grpSpPr>
        <p:cxnSp>
          <p:nvCxnSpPr>
            <p:cNvPr id="162" name="Connettore 2 161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ttore 4 162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ttore diritto 163"/>
            <p:cNvCxnSpPr/>
            <p:nvPr/>
          </p:nvCxnSpPr>
          <p:spPr>
            <a:xfrm flipH="1" flipV="1">
              <a:off x="731265" y="123465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0898430" y="1944424"/>
            <a:ext cx="706114" cy="299458"/>
            <a:chOff x="731265" y="1231106"/>
            <a:chExt cx="706114" cy="299458"/>
          </a:xfrm>
        </p:grpSpPr>
        <p:cxnSp>
          <p:nvCxnSpPr>
            <p:cNvPr id="166" name="Connettore 2 165"/>
            <p:cNvCxnSpPr/>
            <p:nvPr/>
          </p:nvCxnSpPr>
          <p:spPr>
            <a:xfrm flipV="1">
              <a:off x="733520" y="1270789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ttore 4 166"/>
            <p:cNvCxnSpPr/>
            <p:nvPr/>
          </p:nvCxnSpPr>
          <p:spPr>
            <a:xfrm rot="10800000">
              <a:off x="731266" y="1245055"/>
              <a:ext cx="706113" cy="26749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ttore diritto 167"/>
            <p:cNvCxnSpPr/>
            <p:nvPr/>
          </p:nvCxnSpPr>
          <p:spPr>
            <a:xfrm flipH="1" flipV="1">
              <a:off x="731265" y="1231106"/>
              <a:ext cx="4397" cy="29945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sellaDiTesto 168"/>
              <p:cNvSpPr txBox="1"/>
              <p:nvPr/>
            </p:nvSpPr>
            <p:spPr>
              <a:xfrm>
                <a:off x="49939" y="2429154"/>
                <a:ext cx="892745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9" name="CasellaDiTesto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" y="2429154"/>
                <a:ext cx="892745" cy="277897"/>
              </a:xfrm>
              <a:prstGeom prst="rect">
                <a:avLst/>
              </a:prstGeom>
              <a:blipFill>
                <a:blip r:embed="rId17"/>
                <a:stretch>
                  <a:fillRect l="-5442" t="-2174" r="-204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ttore 4 169"/>
          <p:cNvCxnSpPr/>
          <p:nvPr/>
        </p:nvCxnSpPr>
        <p:spPr>
          <a:xfrm flipV="1">
            <a:off x="942957" y="2836694"/>
            <a:ext cx="10661587" cy="445821"/>
          </a:xfrm>
          <a:prstGeom prst="bentConnector3">
            <a:avLst>
              <a:gd name="adj1" fmla="val 6242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asellaDiTesto 170"/>
              <p:cNvSpPr txBox="1"/>
              <p:nvPr/>
            </p:nvSpPr>
            <p:spPr>
              <a:xfrm>
                <a:off x="-27187" y="2859829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CasellaDiTesto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87" y="2859829"/>
                <a:ext cx="1061636" cy="369332"/>
              </a:xfrm>
              <a:prstGeom prst="rect">
                <a:avLst/>
              </a:prstGeom>
              <a:blipFill>
                <a:blip r:embed="rId18"/>
                <a:stretch>
                  <a:fillRect b="-1475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nettore 4 171"/>
          <p:cNvCxnSpPr/>
          <p:nvPr/>
        </p:nvCxnSpPr>
        <p:spPr>
          <a:xfrm flipV="1">
            <a:off x="937914" y="3944144"/>
            <a:ext cx="10661587" cy="445821"/>
          </a:xfrm>
          <a:prstGeom prst="bentConnector3">
            <a:avLst>
              <a:gd name="adj1" fmla="val 6684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ttore 1 35"/>
          <p:cNvCxnSpPr/>
          <p:nvPr/>
        </p:nvCxnSpPr>
        <p:spPr>
          <a:xfrm flipH="1" flipV="1">
            <a:off x="7599064" y="3229164"/>
            <a:ext cx="24374" cy="2790636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ttore 1 23"/>
          <p:cNvCxnSpPr/>
          <p:nvPr/>
        </p:nvCxnSpPr>
        <p:spPr>
          <a:xfrm flipH="1" flipV="1">
            <a:off x="8060221" y="1994054"/>
            <a:ext cx="18637" cy="356092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CasellaDiTesto 174"/>
          <p:cNvSpPr txBox="1"/>
          <p:nvPr/>
        </p:nvSpPr>
        <p:spPr>
          <a:xfrm>
            <a:off x="5099129" y="2907523"/>
            <a:ext cx="152550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B050"/>
                </a:solidFill>
              </a:rPr>
              <a:t>START fine 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6" name="CasellaDiTesto 175"/>
          <p:cNvSpPr txBox="1"/>
          <p:nvPr/>
        </p:nvSpPr>
        <p:spPr>
          <a:xfrm>
            <a:off x="1716848" y="3475617"/>
            <a:ext cx="167308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STOP fine SYNC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ttangolo 176"/>
              <p:cNvSpPr/>
              <p:nvPr/>
            </p:nvSpPr>
            <p:spPr>
              <a:xfrm>
                <a:off x="8730090" y="2905522"/>
                <a:ext cx="1077410" cy="387863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Rettangolo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90" y="2905522"/>
                <a:ext cx="1077410" cy="387863"/>
              </a:xfrm>
              <a:prstGeom prst="rect">
                <a:avLst/>
              </a:prstGeom>
              <a:blipFill>
                <a:blip r:embed="rId1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Connettore 1 5"/>
          <p:cNvCxnSpPr/>
          <p:nvPr/>
        </p:nvCxnSpPr>
        <p:spPr>
          <a:xfrm>
            <a:off x="7520917" y="4898718"/>
            <a:ext cx="556063" cy="9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ttore 2 178"/>
          <p:cNvCxnSpPr/>
          <p:nvPr/>
        </p:nvCxnSpPr>
        <p:spPr>
          <a:xfrm flipH="1">
            <a:off x="8045252" y="4895141"/>
            <a:ext cx="541336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ttore 2 179"/>
          <p:cNvCxnSpPr/>
          <p:nvPr/>
        </p:nvCxnSpPr>
        <p:spPr>
          <a:xfrm>
            <a:off x="7462947" y="4895822"/>
            <a:ext cx="168435" cy="45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ttangolo 180"/>
              <p:cNvSpPr/>
              <p:nvPr/>
            </p:nvSpPr>
            <p:spPr>
              <a:xfrm>
                <a:off x="8101082" y="4508179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ttangolo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82" y="4508179"/>
                <a:ext cx="809452" cy="384464"/>
              </a:xfrm>
              <a:prstGeom prst="rect">
                <a:avLst/>
              </a:prstGeom>
              <a:blipFill>
                <a:blip r:embed="rId20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ttore 2 181"/>
          <p:cNvCxnSpPr/>
          <p:nvPr/>
        </p:nvCxnSpPr>
        <p:spPr>
          <a:xfrm flipH="1" flipV="1">
            <a:off x="8369770" y="2682626"/>
            <a:ext cx="382255" cy="4442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asellaDiTesto 182"/>
              <p:cNvSpPr txBox="1"/>
              <p:nvPr/>
            </p:nvSpPr>
            <p:spPr>
              <a:xfrm>
                <a:off x="195511" y="2066738"/>
                <a:ext cx="49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𝐶𝐿𝐾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3" name="CasellaDiTesto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1" y="2066738"/>
                <a:ext cx="496353" cy="276999"/>
              </a:xfrm>
              <a:prstGeom prst="rect">
                <a:avLst/>
              </a:prstGeom>
              <a:blipFill>
                <a:blip r:embed="rId21"/>
                <a:stretch>
                  <a:fillRect l="-9877" r="-4938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uppo 183"/>
          <p:cNvGrpSpPr/>
          <p:nvPr/>
        </p:nvGrpSpPr>
        <p:grpSpPr>
          <a:xfrm>
            <a:off x="1042415" y="1178361"/>
            <a:ext cx="10507483" cy="296372"/>
            <a:chOff x="1042415" y="425886"/>
            <a:chExt cx="10507483" cy="296372"/>
          </a:xfrm>
        </p:grpSpPr>
        <p:cxnSp>
          <p:nvCxnSpPr>
            <p:cNvPr id="185" name="Connettore diritto 184"/>
            <p:cNvCxnSpPr/>
            <p:nvPr/>
          </p:nvCxnSpPr>
          <p:spPr>
            <a:xfrm flipH="1">
              <a:off x="1042415" y="718602"/>
              <a:ext cx="442503" cy="365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Gruppo 185"/>
            <p:cNvGrpSpPr/>
            <p:nvPr/>
          </p:nvGrpSpPr>
          <p:grpSpPr>
            <a:xfrm>
              <a:off x="1470252" y="425886"/>
              <a:ext cx="10079646" cy="288846"/>
              <a:chOff x="1470252" y="425886"/>
              <a:chExt cx="10079646" cy="288846"/>
            </a:xfrm>
          </p:grpSpPr>
          <p:cxnSp>
            <p:nvCxnSpPr>
              <p:cNvPr id="187" name="Connettore 4 186"/>
              <p:cNvCxnSpPr/>
              <p:nvPr/>
            </p:nvCxnSpPr>
            <p:spPr>
              <a:xfrm>
                <a:off x="1470252" y="427189"/>
                <a:ext cx="10079646" cy="283008"/>
              </a:xfrm>
              <a:prstGeom prst="bentConnector3">
                <a:avLst>
                  <a:gd name="adj1" fmla="val 5145"/>
                </a:avLst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Connettore diritto 187"/>
              <p:cNvCxnSpPr/>
              <p:nvPr/>
            </p:nvCxnSpPr>
            <p:spPr>
              <a:xfrm flipH="1" flipV="1">
                <a:off x="1475665" y="425886"/>
                <a:ext cx="2681" cy="28884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188"/>
              <p:cNvSpPr txBox="1"/>
              <p:nvPr/>
            </p:nvSpPr>
            <p:spPr>
              <a:xfrm>
                <a:off x="207258" y="1136129"/>
                <a:ext cx="101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𝑇𝑅𝐼𝐺𝐺𝐸𝑅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9" name="CasellaDiTesto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8" y="1136129"/>
                <a:ext cx="1016625" cy="276999"/>
              </a:xfrm>
              <a:prstGeom prst="rect">
                <a:avLst/>
              </a:prstGeom>
              <a:blipFill>
                <a:blip r:embed="rId22"/>
                <a:stretch>
                  <a:fillRect l="-5389" r="-479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nettore 4 189"/>
          <p:cNvCxnSpPr/>
          <p:nvPr/>
        </p:nvCxnSpPr>
        <p:spPr>
          <a:xfrm flipV="1">
            <a:off x="955800" y="3402790"/>
            <a:ext cx="10661587" cy="445821"/>
          </a:xfrm>
          <a:prstGeom prst="bentConnector3">
            <a:avLst>
              <a:gd name="adj1" fmla="val 7401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5194153" y="3953632"/>
            <a:ext cx="123771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STOP fine i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2" name="Connettore 2 191"/>
          <p:cNvCxnSpPr/>
          <p:nvPr/>
        </p:nvCxnSpPr>
        <p:spPr>
          <a:xfrm flipH="1" flipV="1">
            <a:off x="2175510" y="2713303"/>
            <a:ext cx="148210" cy="144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ttangolo 192"/>
              <p:cNvSpPr/>
              <p:nvPr/>
            </p:nvSpPr>
            <p:spPr>
              <a:xfrm>
                <a:off x="2357096" y="2815670"/>
                <a:ext cx="1093183" cy="38010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𝑇𝑅𝐼𝐺𝐺𝐸𝑅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Rettangolo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96" y="2815670"/>
                <a:ext cx="1093183" cy="380104"/>
              </a:xfrm>
              <a:prstGeom prst="rect">
                <a:avLst/>
              </a:prstGeom>
              <a:blipFill>
                <a:blip r:embed="rId23"/>
                <a:stretch>
                  <a:fillRect b="-161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ttangolo 193"/>
              <p:cNvSpPr/>
              <p:nvPr/>
            </p:nvSpPr>
            <p:spPr>
              <a:xfrm>
                <a:off x="3630171" y="4966724"/>
                <a:ext cx="2178032" cy="387863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𝑇𝑅𝐼𝐺𝐺𝐸𝑅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" name="Rettangolo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71" y="4966724"/>
                <a:ext cx="2178032" cy="387863"/>
              </a:xfrm>
              <a:prstGeom prst="rect">
                <a:avLst/>
              </a:prstGeom>
              <a:blipFill>
                <a:blip r:embed="rId24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Connettore 2 194"/>
          <p:cNvCxnSpPr/>
          <p:nvPr/>
        </p:nvCxnSpPr>
        <p:spPr>
          <a:xfrm flipV="1">
            <a:off x="1748528" y="5377775"/>
            <a:ext cx="6316770" cy="11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nettore diritto 195"/>
          <p:cNvCxnSpPr/>
          <p:nvPr/>
        </p:nvCxnSpPr>
        <p:spPr>
          <a:xfrm>
            <a:off x="1486680" y="571500"/>
            <a:ext cx="54328" cy="544830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nettore 2 196"/>
          <p:cNvCxnSpPr/>
          <p:nvPr/>
        </p:nvCxnSpPr>
        <p:spPr>
          <a:xfrm flipV="1">
            <a:off x="1478842" y="1249937"/>
            <a:ext cx="0" cy="14366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CasellaDiTesto 197"/>
          <p:cNvSpPr txBox="1"/>
          <p:nvPr/>
        </p:nvSpPr>
        <p:spPr>
          <a:xfrm>
            <a:off x="1437352" y="8094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ON</a:t>
            </a:r>
            <a:endParaRPr lang="it-IT" dirty="0"/>
          </a:p>
        </p:txBody>
      </p:sp>
      <p:cxnSp>
        <p:nvCxnSpPr>
          <p:cNvPr id="199" name="Connettore diritto 198"/>
          <p:cNvCxnSpPr/>
          <p:nvPr/>
        </p:nvCxnSpPr>
        <p:spPr>
          <a:xfrm>
            <a:off x="1737302" y="2077165"/>
            <a:ext cx="11226" cy="35644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nettore 2 199"/>
          <p:cNvCxnSpPr/>
          <p:nvPr/>
        </p:nvCxnSpPr>
        <p:spPr>
          <a:xfrm flipH="1">
            <a:off x="1734266" y="4953698"/>
            <a:ext cx="541336" cy="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ttangolo 200"/>
              <p:cNvSpPr/>
              <p:nvPr/>
            </p:nvSpPr>
            <p:spPr>
              <a:xfrm>
                <a:off x="1733543" y="4564552"/>
                <a:ext cx="1093184" cy="376706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𝑇𝑅𝐼𝐺𝐺𝐸𝑅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Rettangolo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43" y="4564552"/>
                <a:ext cx="1093184" cy="376706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Connettore 1 5"/>
          <p:cNvCxnSpPr/>
          <p:nvPr/>
        </p:nvCxnSpPr>
        <p:spPr>
          <a:xfrm>
            <a:off x="1352869" y="4952592"/>
            <a:ext cx="556063" cy="9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Connettore 2 202"/>
          <p:cNvCxnSpPr/>
          <p:nvPr/>
        </p:nvCxnSpPr>
        <p:spPr>
          <a:xfrm>
            <a:off x="1353135" y="4948260"/>
            <a:ext cx="168435" cy="452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/>
          <p:cNvCxnSpPr/>
          <p:nvPr/>
        </p:nvCxnSpPr>
        <p:spPr>
          <a:xfrm flipV="1">
            <a:off x="1590336" y="723698"/>
            <a:ext cx="9799958" cy="88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204"/>
              <p:cNvSpPr txBox="1"/>
              <p:nvPr/>
            </p:nvSpPr>
            <p:spPr>
              <a:xfrm>
                <a:off x="5562482" y="329990"/>
                <a:ext cx="2796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Acquisition Window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𝐹𝑆𝑅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5" name="CasellaDiTesto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482" y="329990"/>
                <a:ext cx="2796086" cy="369332"/>
              </a:xfrm>
              <a:prstGeom prst="rect">
                <a:avLst/>
              </a:prstGeom>
              <a:blipFill>
                <a:blip r:embed="rId26"/>
                <a:stretch>
                  <a:fillRect l="-174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onnettore diritto 205"/>
          <p:cNvCxnSpPr/>
          <p:nvPr/>
        </p:nvCxnSpPr>
        <p:spPr>
          <a:xfrm>
            <a:off x="11442932" y="408096"/>
            <a:ext cx="54328" cy="54483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Connettore 2 206"/>
          <p:cNvCxnSpPr/>
          <p:nvPr/>
        </p:nvCxnSpPr>
        <p:spPr>
          <a:xfrm>
            <a:off x="1557989" y="5861346"/>
            <a:ext cx="6050219" cy="64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ttangolo 207"/>
              <p:cNvSpPr/>
              <p:nvPr/>
            </p:nvSpPr>
            <p:spPr>
              <a:xfrm>
                <a:off x="4069823" y="5471916"/>
                <a:ext cx="848502" cy="38151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𝑀𝐻𝐴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ttangolo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23" y="5471916"/>
                <a:ext cx="848502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1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10632"/>
              </p:ext>
            </p:extLst>
          </p:nvPr>
        </p:nvGraphicFramePr>
        <p:xfrm>
          <a:off x="914406" y="1324859"/>
          <a:ext cx="6172192" cy="4947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881">
                  <a:extLst>
                    <a:ext uri="{9D8B030D-6E8A-4147-A177-3AD203B41FA5}">
                      <a16:colId xmlns:a16="http://schemas.microsoft.com/office/drawing/2014/main" val="744761226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08405032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877959651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45702079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915632567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412486514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76926374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184585774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009673776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039763227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8975652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782911649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24889790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64391386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828923720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463119717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521096464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010259434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53363704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660653654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789529466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459201639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4072737796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2537738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264856077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827716006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271114518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800324917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3166245529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4016355052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2345308415"/>
                    </a:ext>
                  </a:extLst>
                </a:gridCol>
                <a:gridCol w="192881">
                  <a:extLst>
                    <a:ext uri="{9D8B030D-6E8A-4147-A177-3AD203B41FA5}">
                      <a16:colId xmlns:a16="http://schemas.microsoft.com/office/drawing/2014/main" val="1384661767"/>
                    </a:ext>
                  </a:extLst>
                </a:gridCol>
              </a:tblGrid>
              <a:tr h="141991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Decimated Delay-Line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Decimated Delay-Line</a:t>
                      </a:r>
                      <a:endParaRPr lang="en-US" sz="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59190"/>
                  </a:ext>
                </a:extLst>
              </a:tr>
              <a:tr h="14199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#N+3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#N+2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6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69246"/>
                  </a:ext>
                </a:extLst>
              </a:tr>
              <a:tr h="141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CO(7)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CO(6)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CO(5)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CO(4)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CO(3)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CO(2)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CO(1)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CO(0)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CO(7)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CO(6)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CO(5)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CO(4)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CO(3)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CO(2)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CO(1)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CO(0)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CO(7)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CO(6)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CO(5)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CO(4)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CO(3)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CO(2)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CO(1)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CO(0)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CO(7)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CO(6)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CO(5)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CO(4)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CO(3)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CO(2)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CO(1)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CO(0)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84313"/>
                  </a:ext>
                </a:extLst>
              </a:tr>
              <a:tr h="10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161151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93795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89953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03203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2677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13101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24729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50302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5475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3618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95931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5662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75775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0091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8034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156498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8790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38065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0999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8867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4777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51631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950122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76733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7527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5453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94641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31836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175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95615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06443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882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4898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77859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2330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83894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58240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3492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39310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6025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8307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13052"/>
                  </a:ext>
                </a:extLst>
              </a:tr>
              <a:tr h="105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1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noProof="0" dirty="0" smtClean="0">
                          <a:effectLst/>
                        </a:rPr>
                        <a:t>0</a:t>
                      </a:r>
                      <a:endParaRPr lang="en-US" sz="6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b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5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9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10096"/>
              </p:ext>
            </p:extLst>
          </p:nvPr>
        </p:nvGraphicFramePr>
        <p:xfrm>
          <a:off x="66662" y="-1657350"/>
          <a:ext cx="7877184" cy="9115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62">
                  <a:extLst>
                    <a:ext uri="{9D8B030D-6E8A-4147-A177-3AD203B41FA5}">
                      <a16:colId xmlns:a16="http://schemas.microsoft.com/office/drawing/2014/main" val="744761226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08405032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877959651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45702079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915632567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412486514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76926374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184585774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009673776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039763227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8975652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782911649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24889790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64391386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828923720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463119717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521096464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010259434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53363704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660653654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789529466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459201639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4072737796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2537738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264856077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827716006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271114518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800324917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3166245529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4016355052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2345308415"/>
                    </a:ext>
                  </a:extLst>
                </a:gridCol>
                <a:gridCol w="246162">
                  <a:extLst>
                    <a:ext uri="{9D8B030D-6E8A-4147-A177-3AD203B41FA5}">
                      <a16:colId xmlns:a16="http://schemas.microsoft.com/office/drawing/2014/main" val="1384661767"/>
                    </a:ext>
                  </a:extLst>
                </a:gridCol>
              </a:tblGrid>
              <a:tr h="269341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Decimated Delay-Line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Decimated Delay-Line</a:t>
                      </a:r>
                      <a:endParaRPr lang="en-US" sz="14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59190"/>
                  </a:ext>
                </a:extLst>
              </a:tr>
              <a:tr h="269341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#N+3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#N+2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#N+1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CARRY8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#N</a:t>
                      </a:r>
                      <a:endParaRPr lang="en-US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it-IT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269246"/>
                  </a:ext>
                </a:extLst>
              </a:tr>
              <a:tr h="190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161151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93795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989953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403203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2677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13101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24729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50302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5475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3618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95931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5662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875775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0091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8034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156498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8790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38065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90999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88867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4777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51631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950122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76733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77527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5453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94641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31836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175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395615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06443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882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4898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77859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2330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83894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58240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3492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39310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56025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8307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13052"/>
                  </a:ext>
                </a:extLst>
              </a:tr>
              <a:tr h="199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1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noProof="0" dirty="0" smtClean="0">
                          <a:effectLst/>
                        </a:rPr>
                        <a:t>0</a:t>
                      </a:r>
                      <a:endParaRPr lang="en-US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5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4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4 4"/>
          <p:cNvCxnSpPr/>
          <p:nvPr/>
        </p:nvCxnSpPr>
        <p:spPr>
          <a:xfrm flipV="1">
            <a:off x="2557028" y="2441794"/>
            <a:ext cx="3905318" cy="472532"/>
          </a:xfrm>
          <a:prstGeom prst="bentConnector3">
            <a:avLst>
              <a:gd name="adj1" fmla="val 17355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4 5"/>
          <p:cNvCxnSpPr/>
          <p:nvPr/>
        </p:nvCxnSpPr>
        <p:spPr>
          <a:xfrm flipV="1">
            <a:off x="2500374" y="3852178"/>
            <a:ext cx="3866139" cy="467701"/>
          </a:xfrm>
          <a:prstGeom prst="bentConnector3">
            <a:avLst>
              <a:gd name="adj1" fmla="val 5864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Gruppo 70"/>
          <p:cNvGrpSpPr/>
          <p:nvPr/>
        </p:nvGrpSpPr>
        <p:grpSpPr>
          <a:xfrm>
            <a:off x="2757729" y="1034639"/>
            <a:ext cx="728464" cy="288034"/>
            <a:chOff x="755576" y="548680"/>
            <a:chExt cx="728464" cy="288034"/>
          </a:xfrm>
        </p:grpSpPr>
        <p:cxnSp>
          <p:nvCxnSpPr>
            <p:cNvPr id="106" name="Connettore 4 105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4 106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uppo 71"/>
          <p:cNvGrpSpPr/>
          <p:nvPr/>
        </p:nvGrpSpPr>
        <p:grpSpPr>
          <a:xfrm>
            <a:off x="3486193" y="1034639"/>
            <a:ext cx="711696" cy="288033"/>
            <a:chOff x="755576" y="548680"/>
            <a:chExt cx="711696" cy="288033"/>
          </a:xfrm>
        </p:grpSpPr>
        <p:cxnSp>
          <p:nvCxnSpPr>
            <p:cNvPr id="104" name="Connettore 4 103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4 104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uppo 72"/>
          <p:cNvGrpSpPr/>
          <p:nvPr/>
        </p:nvGrpSpPr>
        <p:grpSpPr>
          <a:xfrm>
            <a:off x="4197889" y="1034639"/>
            <a:ext cx="728464" cy="288034"/>
            <a:chOff x="755576" y="548680"/>
            <a:chExt cx="728464" cy="288034"/>
          </a:xfrm>
        </p:grpSpPr>
        <p:cxnSp>
          <p:nvCxnSpPr>
            <p:cNvPr id="102" name="Connettore 4 101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4 102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uppo 73"/>
          <p:cNvGrpSpPr/>
          <p:nvPr/>
        </p:nvGrpSpPr>
        <p:grpSpPr>
          <a:xfrm>
            <a:off x="4926353" y="1034639"/>
            <a:ext cx="711696" cy="288033"/>
            <a:chOff x="755576" y="548680"/>
            <a:chExt cx="711696" cy="288033"/>
          </a:xfrm>
        </p:grpSpPr>
        <p:cxnSp>
          <p:nvCxnSpPr>
            <p:cNvPr id="100" name="Connettore 4 99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4 100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uppo 74"/>
          <p:cNvGrpSpPr/>
          <p:nvPr/>
        </p:nvGrpSpPr>
        <p:grpSpPr>
          <a:xfrm>
            <a:off x="5638049" y="1034639"/>
            <a:ext cx="728464" cy="288034"/>
            <a:chOff x="755576" y="548680"/>
            <a:chExt cx="728464" cy="288034"/>
          </a:xfrm>
        </p:grpSpPr>
        <p:cxnSp>
          <p:nvCxnSpPr>
            <p:cNvPr id="98" name="Connettore 4 97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ttore 4 98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uppo 82"/>
          <p:cNvGrpSpPr/>
          <p:nvPr/>
        </p:nvGrpSpPr>
        <p:grpSpPr>
          <a:xfrm>
            <a:off x="2118041" y="1034639"/>
            <a:ext cx="711696" cy="288033"/>
            <a:chOff x="755576" y="548680"/>
            <a:chExt cx="711696" cy="288033"/>
          </a:xfrm>
        </p:grpSpPr>
        <p:cxnSp>
          <p:nvCxnSpPr>
            <p:cNvPr id="84" name="Connettore 4 83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4 84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Connettore 2 57"/>
          <p:cNvCxnSpPr/>
          <p:nvPr/>
        </p:nvCxnSpPr>
        <p:spPr>
          <a:xfrm flipV="1">
            <a:off x="2305308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/>
          <p:nvPr/>
        </p:nvCxnSpPr>
        <p:spPr>
          <a:xfrm flipV="1">
            <a:off x="2937749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V="1">
            <a:off x="3666213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/>
          <p:nvPr/>
        </p:nvCxnSpPr>
        <p:spPr>
          <a:xfrm flipV="1">
            <a:off x="4376364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 flipV="1">
            <a:off x="5106373" y="1096769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V="1">
            <a:off x="5818298" y="1086891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1 35"/>
          <p:cNvCxnSpPr/>
          <p:nvPr/>
        </p:nvCxnSpPr>
        <p:spPr>
          <a:xfrm flipV="1">
            <a:off x="3239528" y="2489152"/>
            <a:ext cx="2547" cy="337968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1 36"/>
          <p:cNvCxnSpPr/>
          <p:nvPr/>
        </p:nvCxnSpPr>
        <p:spPr>
          <a:xfrm flipH="1" flipV="1">
            <a:off x="4767825" y="3846632"/>
            <a:ext cx="5798" cy="192112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3272902" y="5678264"/>
            <a:ext cx="1502185" cy="17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𝑗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1 23"/>
          <p:cNvCxnSpPr/>
          <p:nvPr/>
        </p:nvCxnSpPr>
        <p:spPr>
          <a:xfrm flipV="1">
            <a:off x="3666405" y="869566"/>
            <a:ext cx="2780" cy="27353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1 24"/>
          <p:cNvCxnSpPr/>
          <p:nvPr/>
        </p:nvCxnSpPr>
        <p:spPr>
          <a:xfrm flipH="1" flipV="1">
            <a:off x="5108669" y="939159"/>
            <a:ext cx="28986" cy="389583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1 28"/>
          <p:cNvCxnSpPr/>
          <p:nvPr/>
        </p:nvCxnSpPr>
        <p:spPr>
          <a:xfrm flipV="1">
            <a:off x="4373772" y="449952"/>
            <a:ext cx="5543" cy="76064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1 29"/>
          <p:cNvCxnSpPr/>
          <p:nvPr/>
        </p:nvCxnSpPr>
        <p:spPr>
          <a:xfrm flipH="1" flipV="1">
            <a:off x="5105545" y="489543"/>
            <a:ext cx="385" cy="70772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>
            <a:off x="4379315" y="639145"/>
            <a:ext cx="7341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1983962" y="4977106"/>
            <a:ext cx="4409810" cy="594197"/>
            <a:chOff x="30177" y="2822131"/>
            <a:chExt cx="4409810" cy="594197"/>
          </a:xfrm>
        </p:grpSpPr>
        <p:cxnSp>
          <p:nvCxnSpPr>
            <p:cNvPr id="52" name="Connettore 2 51"/>
            <p:cNvCxnSpPr/>
            <p:nvPr/>
          </p:nvCxnSpPr>
          <p:spPr>
            <a:xfrm>
              <a:off x="30177" y="2967151"/>
              <a:ext cx="438255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asellaDiTesto 52"/>
            <p:cNvSpPr txBox="1"/>
            <p:nvPr/>
          </p:nvSpPr>
          <p:spPr>
            <a:xfrm>
              <a:off x="3825716" y="3046996"/>
              <a:ext cx="61427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time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53"/>
                <p:cNvSpPr txBox="1"/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CasellaDiTes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/>
                <p:cNvSpPr txBox="1"/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blipFill>
                  <a:blip r:embed="rId7"/>
                  <a:stretch>
                    <a:fillRect b="-735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ttore 1 20"/>
            <p:cNvCxnSpPr/>
            <p:nvPr/>
          </p:nvCxnSpPr>
          <p:spPr>
            <a:xfrm>
              <a:off x="425713" y="2822131"/>
              <a:ext cx="0" cy="32868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1 96"/>
          <p:cNvCxnSpPr/>
          <p:nvPr/>
        </p:nvCxnSpPr>
        <p:spPr>
          <a:xfrm>
            <a:off x="3203968" y="3345737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2497211" y="3343914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H="1">
            <a:off x="3676991" y="3343914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Gruppo 221"/>
          <p:cNvGrpSpPr/>
          <p:nvPr/>
        </p:nvGrpSpPr>
        <p:grpSpPr>
          <a:xfrm>
            <a:off x="4376364" y="1509082"/>
            <a:ext cx="723774" cy="260382"/>
            <a:chOff x="731265" y="1593387"/>
            <a:chExt cx="723774" cy="260382"/>
          </a:xfrm>
        </p:grpSpPr>
        <p:grpSp>
          <p:nvGrpSpPr>
            <p:cNvPr id="223" name="Gruppo 22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25" name="Connettore diritto 22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Connettore diritto 22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Connettore diritto 22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Connettore diritto 22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CasellaDiTesto 22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1" name="CasellaDiTes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8" name="Gruppo 237"/>
          <p:cNvGrpSpPr/>
          <p:nvPr/>
        </p:nvGrpSpPr>
        <p:grpSpPr>
          <a:xfrm>
            <a:off x="5099563" y="1506617"/>
            <a:ext cx="723774" cy="260382"/>
            <a:chOff x="731265" y="1593387"/>
            <a:chExt cx="723774" cy="260382"/>
          </a:xfrm>
        </p:grpSpPr>
        <p:grpSp>
          <p:nvGrpSpPr>
            <p:cNvPr id="239" name="Gruppo 23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41" name="Connettore diritto 24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Connettore diritto 24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Connettore diritto 24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Connettore diritto 24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CasellaDiTesto 23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0" name="CasellaDiTesto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o 244"/>
          <p:cNvGrpSpPr/>
          <p:nvPr/>
        </p:nvGrpSpPr>
        <p:grpSpPr>
          <a:xfrm>
            <a:off x="5814825" y="1505155"/>
            <a:ext cx="723774" cy="260382"/>
            <a:chOff x="731265" y="1593387"/>
            <a:chExt cx="723774" cy="260382"/>
          </a:xfrm>
        </p:grpSpPr>
        <p:grpSp>
          <p:nvGrpSpPr>
            <p:cNvPr id="246" name="Gruppo 245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48" name="Connettore diritto 247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Connettore diritto 248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Connettore diritto 249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Connettore diritto 250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CasellaDiTesto 246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7" name="CasellaDiTesto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6364" r="-31818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1" name="Gruppo 290"/>
          <p:cNvGrpSpPr/>
          <p:nvPr/>
        </p:nvGrpSpPr>
        <p:grpSpPr>
          <a:xfrm>
            <a:off x="2939614" y="1519109"/>
            <a:ext cx="723774" cy="260382"/>
            <a:chOff x="731265" y="1593387"/>
            <a:chExt cx="723774" cy="260382"/>
          </a:xfrm>
        </p:grpSpPr>
        <p:grpSp>
          <p:nvGrpSpPr>
            <p:cNvPr id="292" name="Gruppo 291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294" name="Connettore diritto 293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Connettore diritto 294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Connettore diritto 295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Connettore diritto 296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CasellaDiTesto 292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3" name="CasellaDiTesto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Gruppo 297"/>
          <p:cNvGrpSpPr/>
          <p:nvPr/>
        </p:nvGrpSpPr>
        <p:grpSpPr>
          <a:xfrm>
            <a:off x="3656020" y="1515389"/>
            <a:ext cx="723774" cy="260382"/>
            <a:chOff x="731265" y="1593387"/>
            <a:chExt cx="723774" cy="260382"/>
          </a:xfrm>
        </p:grpSpPr>
        <p:grpSp>
          <p:nvGrpSpPr>
            <p:cNvPr id="299" name="Gruppo 29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301" name="Connettore diritto 30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Connettore diritto 30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Connettore diritto 30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Connettore diritto 30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CasellaDiTesto 29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0" name="CasellaDiTesto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2" name="Gruppo 311"/>
          <p:cNvGrpSpPr/>
          <p:nvPr/>
        </p:nvGrpSpPr>
        <p:grpSpPr>
          <a:xfrm>
            <a:off x="2217288" y="1518908"/>
            <a:ext cx="723774" cy="260382"/>
            <a:chOff x="731265" y="1593387"/>
            <a:chExt cx="723774" cy="260382"/>
          </a:xfrm>
        </p:grpSpPr>
        <p:grpSp>
          <p:nvGrpSpPr>
            <p:cNvPr id="313" name="Gruppo 31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315" name="Connettore diritto 31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Connettore diritto 31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Connettore diritto 31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Connettore diritto 31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CasellaDiTesto 31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4" name="CasellaDiTesto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1" name="Connettore 2 330"/>
          <p:cNvCxnSpPr/>
          <p:nvPr/>
        </p:nvCxnSpPr>
        <p:spPr>
          <a:xfrm flipV="1">
            <a:off x="4053279" y="1818545"/>
            <a:ext cx="2" cy="2019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Rettangolo 337"/>
              <p:cNvSpPr/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Rettangolo 3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blipFill>
                <a:blip r:embed="rId22"/>
                <a:stretch>
                  <a:fillRect b="-73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0" name="Connettore 1 96"/>
          <p:cNvCxnSpPr/>
          <p:nvPr/>
        </p:nvCxnSpPr>
        <p:spPr>
          <a:xfrm>
            <a:off x="4706538" y="4746012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Connettore 2 340"/>
          <p:cNvCxnSpPr/>
          <p:nvPr/>
        </p:nvCxnSpPr>
        <p:spPr>
          <a:xfrm>
            <a:off x="4009306" y="4744189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Connettore 2 341"/>
          <p:cNvCxnSpPr/>
          <p:nvPr/>
        </p:nvCxnSpPr>
        <p:spPr>
          <a:xfrm flipH="1">
            <a:off x="5141461" y="4744189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CasellaDiTesto 352"/>
              <p:cNvSpPr txBox="1"/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353" name="CasellaDiTesto 3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blipFill>
                <a:blip r:embed="rId23"/>
                <a:stretch>
                  <a:fillRect b="-72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Connettore 2 353"/>
          <p:cNvCxnSpPr/>
          <p:nvPr/>
        </p:nvCxnSpPr>
        <p:spPr>
          <a:xfrm flipV="1">
            <a:off x="5482263" y="1764312"/>
            <a:ext cx="3069" cy="16339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5" name="CasellaDiTesto 354"/>
          <p:cNvSpPr txBox="1"/>
          <p:nvPr/>
        </p:nvSpPr>
        <p:spPr>
          <a:xfrm>
            <a:off x="661478" y="1450680"/>
            <a:ext cx="15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12-bit </a:t>
            </a:r>
            <a:r>
              <a:rPr lang="en-US" dirty="0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CasellaDiTesto 360"/>
              <p:cNvSpPr txBox="1"/>
              <p:nvPr/>
            </p:nvSpPr>
            <p:spPr>
              <a:xfrm>
                <a:off x="4336170" y="242234"/>
                <a:ext cx="83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1" name="CasellaDiTesto 3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70" y="242234"/>
                <a:ext cx="83862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asellaDiTesto 173"/>
          <p:cNvSpPr txBox="1"/>
          <p:nvPr/>
        </p:nvSpPr>
        <p:spPr>
          <a:xfrm>
            <a:off x="674741" y="96105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400 MHz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7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tangolo 102"/>
          <p:cNvSpPr/>
          <p:nvPr/>
        </p:nvSpPr>
        <p:spPr>
          <a:xfrm>
            <a:off x="-24102281" y="-3896834"/>
            <a:ext cx="31940476" cy="1704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-23475807" y="-2888719"/>
            <a:ext cx="2387140" cy="5015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err="1" smtClean="0"/>
              <a:t>Logic</a:t>
            </a:r>
            <a:endParaRPr lang="it-IT" sz="40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-19664802" y="-3773276"/>
            <a:ext cx="428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/>
              <a:t>VHDL </a:t>
            </a:r>
            <a:r>
              <a:rPr lang="it-IT" sz="7200" b="1" dirty="0" smtClean="0"/>
              <a:t>TDC</a:t>
            </a:r>
            <a:endParaRPr lang="it-IT" sz="7200" b="1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-27980285" y="-2364844"/>
            <a:ext cx="3133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Input</a:t>
            </a:r>
          </a:p>
          <a:p>
            <a:pPr algn="ctr"/>
            <a:r>
              <a:rPr lang="en-US" sz="6000" dirty="0" smtClean="0"/>
              <a:t>Events</a:t>
            </a:r>
            <a:endParaRPr lang="en-US" sz="6000" dirty="0"/>
          </a:p>
        </p:txBody>
      </p:sp>
      <p:cxnSp>
        <p:nvCxnSpPr>
          <p:cNvPr id="180" name="Connettore 2 179"/>
          <p:cNvCxnSpPr/>
          <p:nvPr/>
        </p:nvCxnSpPr>
        <p:spPr>
          <a:xfrm flipH="1">
            <a:off x="3332084" y="-1218746"/>
            <a:ext cx="2378800" cy="0"/>
          </a:xfrm>
          <a:prstGeom prst="straightConnector1">
            <a:avLst/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riangolo isoscele 195"/>
          <p:cNvSpPr/>
          <p:nvPr/>
        </p:nvSpPr>
        <p:spPr>
          <a:xfrm rot="16200000" flipV="1">
            <a:off x="-24250594" y="2319215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Triangolo isoscele 196"/>
          <p:cNvSpPr/>
          <p:nvPr/>
        </p:nvSpPr>
        <p:spPr>
          <a:xfrm rot="16200000" flipV="1">
            <a:off x="-24262147" y="4109961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2 197"/>
          <p:cNvCxnSpPr>
            <a:endCxn id="196" idx="3"/>
          </p:cNvCxnSpPr>
          <p:nvPr/>
        </p:nvCxnSpPr>
        <p:spPr>
          <a:xfrm>
            <a:off x="-25039069" y="2600057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nettore 2 198"/>
          <p:cNvCxnSpPr/>
          <p:nvPr/>
        </p:nvCxnSpPr>
        <p:spPr>
          <a:xfrm>
            <a:off x="-25054568" y="4390803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/>
          <p:cNvCxnSpPr/>
          <p:nvPr/>
        </p:nvCxnSpPr>
        <p:spPr>
          <a:xfrm>
            <a:off x="-26982648" y="-400887"/>
            <a:ext cx="3552553" cy="39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/>
          <p:cNvCxnSpPr/>
          <p:nvPr/>
        </p:nvCxnSpPr>
        <p:spPr>
          <a:xfrm flipV="1">
            <a:off x="-25401300" y="-541734"/>
            <a:ext cx="267967" cy="312988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CasellaDiTesto 211"/>
          <p:cNvSpPr txBox="1"/>
          <p:nvPr/>
        </p:nvSpPr>
        <p:spPr>
          <a:xfrm>
            <a:off x="-26906891" y="1527333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615 MHz</a:t>
            </a:r>
            <a:endParaRPr lang="it-IT" sz="6000" dirty="0"/>
          </a:p>
        </p:txBody>
      </p:sp>
      <p:sp>
        <p:nvSpPr>
          <p:cNvPr id="213" name="CasellaDiTesto 212"/>
          <p:cNvSpPr txBox="1"/>
          <p:nvPr/>
        </p:nvSpPr>
        <p:spPr>
          <a:xfrm>
            <a:off x="-26948045" y="3291537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100 MHz</a:t>
            </a:r>
            <a:endParaRPr lang="it-IT" sz="6600" dirty="0"/>
          </a:p>
        </p:txBody>
      </p:sp>
      <p:sp>
        <p:nvSpPr>
          <p:cNvPr id="262" name="CasellaDiTesto 261"/>
          <p:cNvSpPr txBox="1"/>
          <p:nvPr/>
        </p:nvSpPr>
        <p:spPr>
          <a:xfrm>
            <a:off x="-25002481" y="-1263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24</a:t>
            </a:r>
            <a:endParaRPr lang="it-IT" sz="4800" dirty="0"/>
          </a:p>
        </p:txBody>
      </p:sp>
      <p:grpSp>
        <p:nvGrpSpPr>
          <p:cNvPr id="231" name="Gruppo 230"/>
          <p:cNvGrpSpPr/>
          <p:nvPr/>
        </p:nvGrpSpPr>
        <p:grpSpPr>
          <a:xfrm>
            <a:off x="-21088667" y="-3294535"/>
            <a:ext cx="25402435" cy="17018380"/>
            <a:chOff x="-12807312" y="-2615319"/>
            <a:chExt cx="25402435" cy="17018380"/>
          </a:xfrm>
        </p:grpSpPr>
        <p:grpSp>
          <p:nvGrpSpPr>
            <p:cNvPr id="232" name="Gruppo 231"/>
            <p:cNvGrpSpPr/>
            <p:nvPr/>
          </p:nvGrpSpPr>
          <p:grpSpPr>
            <a:xfrm>
              <a:off x="-12807312" y="-2615319"/>
              <a:ext cx="25402435" cy="13035669"/>
              <a:chOff x="-23618494" y="10975320"/>
              <a:chExt cx="25402435" cy="13035669"/>
            </a:xfrm>
          </p:grpSpPr>
          <p:grpSp>
            <p:nvGrpSpPr>
              <p:cNvPr id="240" name="Gruppo 239"/>
              <p:cNvGrpSpPr/>
              <p:nvPr/>
            </p:nvGrpSpPr>
            <p:grpSpPr>
              <a:xfrm>
                <a:off x="-23618494" y="10975320"/>
                <a:ext cx="25402435" cy="13035669"/>
                <a:chOff x="-23618494" y="10975320"/>
                <a:chExt cx="25402435" cy="13035669"/>
              </a:xfrm>
            </p:grpSpPr>
            <p:grpSp>
              <p:nvGrpSpPr>
                <p:cNvPr id="311" name="Gruppo 310"/>
                <p:cNvGrpSpPr/>
                <p:nvPr/>
              </p:nvGrpSpPr>
              <p:grpSpPr>
                <a:xfrm>
                  <a:off x="-23618494" y="10975320"/>
                  <a:ext cx="25402435" cy="13035669"/>
                  <a:chOff x="-7163925" y="-1702056"/>
                  <a:chExt cx="25402435" cy="13035669"/>
                </a:xfrm>
              </p:grpSpPr>
              <p:sp>
                <p:nvSpPr>
                  <p:cNvPr id="31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73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16" name="Gruppo 315"/>
                  <p:cNvGrpSpPr/>
                  <p:nvPr/>
                </p:nvGrpSpPr>
                <p:grpSpPr>
                  <a:xfrm>
                    <a:off x="-7163925" y="-1296240"/>
                    <a:ext cx="20874145" cy="8446764"/>
                    <a:chOff x="-7163925" y="-1315290"/>
                    <a:chExt cx="20874145" cy="8446764"/>
                  </a:xfrm>
                </p:grpSpPr>
                <p:sp>
                  <p:nvSpPr>
                    <p:cNvPr id="320" name="Rettangolo 31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321" name="Gruppo 32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33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3" name="CasellaDiTesto 33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334" name="CasellaDiTesto 33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335" name="CasellaDiTesto 33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322" name="Rettangolo 32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323" name="Freccia in giù 32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324" name="Connettore 2 323"/>
                    <p:cNvCxnSpPr/>
                    <p:nvPr/>
                  </p:nvCxnSpPr>
                  <p:spPr>
                    <a:xfrm flipV="1">
                      <a:off x="-7163925" y="59483"/>
                      <a:ext cx="9451273" cy="2623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Connettore 2 324"/>
                    <p:cNvCxnSpPr/>
                    <p:nvPr/>
                  </p:nvCxnSpPr>
                  <p:spPr>
                    <a:xfrm flipV="1">
                      <a:off x="-7163925" y="876779"/>
                      <a:ext cx="9451273" cy="51760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6" name="CasellaDiTesto 32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27" name="Connettore 2 32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Connettore 2 32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Connettore diritto 32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Rettangolo 32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331" name="Connettore 2 33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7" name="CasellaDiTesto 31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24</a:t>
                    </a:r>
                    <a:endParaRPr lang="it-IT" sz="4800" b="1" dirty="0"/>
                  </a:p>
                </p:txBody>
              </p:sp>
              <p:sp>
                <p:nvSpPr>
                  <p:cNvPr id="31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319" name="Connettore 2 31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2" name="Rettangolo 31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313" name="Connettore 2 31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Rettangolo 31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241" name="Gruppo 240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258" name="Gruppo 257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30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CasellaDiTesto 30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309" name="CasellaDiTesto 30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310" name="CasellaDiTesto 30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260" name="Rettangolo 259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261" name="Freccia in giù 260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CasellaDiTesto 30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305" name="CasellaDiTesto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Connettore 2 30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2" name="Rettangolo 241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3" name="Connettore 2 242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4" name="Rettangolo 243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5" name="Connettore 2 244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Rettangolo 245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247" name="Rettangolo 246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Rettangolo 247"/>
                  <p:cNvSpPr/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8" name="Rettangolo 2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ttangolo 248"/>
                  <p:cNvSpPr/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9" name="Rettangolo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Rettangolo 249"/>
              <p:cNvSpPr/>
              <p:nvPr/>
            </p:nvSpPr>
            <p:spPr>
              <a:xfrm>
                <a:off x="-468931" y="14045519"/>
                <a:ext cx="141897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Rettangolo 250"/>
                  <p:cNvSpPr/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1" name="Rettangolo 2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Rettangolo 251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2" name="Rettangolo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Connettore 252"/>
              <p:cNvSpPr/>
              <p:nvPr/>
            </p:nvSpPr>
            <p:spPr>
              <a:xfrm>
                <a:off x="-5004986" y="20969873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4" name="Connettore 4 253"/>
              <p:cNvCxnSpPr>
                <a:stCxn id="320" idx="2"/>
                <a:endCxn id="253" idx="2"/>
              </p:cNvCxnSpPr>
              <p:nvPr/>
            </p:nvCxnSpPr>
            <p:spPr>
              <a:xfrm rot="16200000" flipH="1">
                <a:off x="-7364261" y="18909907"/>
                <a:ext cx="1441282" cy="3277267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Rettangolo 254"/>
              <p:cNvSpPr/>
              <p:nvPr/>
            </p:nvSpPr>
            <p:spPr>
              <a:xfrm>
                <a:off x="-6175528" y="21703027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Rettangolo 256"/>
                  <p:cNvSpPr/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57" name="Rettangolo 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3" name="Rettangolo 232"/>
            <p:cNvSpPr/>
            <p:nvPr/>
          </p:nvSpPr>
          <p:spPr>
            <a:xfrm>
              <a:off x="5080721" y="6937275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234" name="Rettangolo 233"/>
            <p:cNvSpPr/>
            <p:nvPr/>
          </p:nvSpPr>
          <p:spPr>
            <a:xfrm>
              <a:off x="6377595" y="6799889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235" name="Rettangolo 234"/>
            <p:cNvSpPr/>
            <p:nvPr/>
          </p:nvSpPr>
          <p:spPr>
            <a:xfrm>
              <a:off x="8691373" y="3575938"/>
              <a:ext cx="3421560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@ CLK TDC </a:t>
              </a:r>
            </a:p>
            <a:p>
              <a:pPr algn="ctr"/>
              <a:r>
                <a:rPr lang="en-US" sz="3600" dirty="0" smtClean="0"/>
                <a:t>(&gt;&gt; 13)</a:t>
              </a:r>
              <a:endParaRPr lang="en-US" sz="3600" dirty="0"/>
            </a:p>
          </p:txBody>
        </p:sp>
        <p:cxnSp>
          <p:nvCxnSpPr>
            <p:cNvPr id="236" name="Connettore 2 235"/>
            <p:cNvCxnSpPr>
              <a:stCxn id="318" idx="2"/>
              <a:endCxn id="235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nettore 4 236"/>
            <p:cNvCxnSpPr>
              <a:stCxn id="235" idx="2"/>
              <a:endCxn id="253" idx="6"/>
            </p:cNvCxnSpPr>
            <p:nvPr/>
          </p:nvCxnSpPr>
          <p:spPr>
            <a:xfrm rot="5400000">
              <a:off x="6934413" y="4327651"/>
              <a:ext cx="2884313" cy="381747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ttangolo 237"/>
                <p:cNvSpPr/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238" name="Rettangolo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/>
            <p:cNvCxnSpPr>
              <a:stCxn id="253" idx="4"/>
            </p:cNvCxnSpPr>
            <p:nvPr/>
          </p:nvCxnSpPr>
          <p:spPr>
            <a:xfrm>
              <a:off x="6137015" y="7977852"/>
              <a:ext cx="51709" cy="64252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ttangolo arrotondato 43"/>
          <p:cNvSpPr/>
          <p:nvPr/>
        </p:nvSpPr>
        <p:spPr>
          <a:xfrm>
            <a:off x="5821760" y="-3156616"/>
            <a:ext cx="1481461" cy="754222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it-IT" sz="4000" dirty="0" smtClean="0"/>
              <a:t>COUNTER</a:t>
            </a:r>
            <a:endParaRPr lang="it-IT" sz="4400" dirty="0"/>
          </a:p>
        </p:txBody>
      </p:sp>
      <p:grpSp>
        <p:nvGrpSpPr>
          <p:cNvPr id="456" name="Gruppo 455"/>
          <p:cNvGrpSpPr/>
          <p:nvPr/>
        </p:nvGrpSpPr>
        <p:grpSpPr>
          <a:xfrm>
            <a:off x="-21129394" y="-1011072"/>
            <a:ext cx="17202323" cy="14917572"/>
            <a:chOff x="-4607200" y="-2615319"/>
            <a:chExt cx="17202323" cy="14917572"/>
          </a:xfrm>
        </p:grpSpPr>
        <p:grpSp>
          <p:nvGrpSpPr>
            <p:cNvPr id="457" name="Gruppo 456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465" name="Gruppo 464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491" name="Gruppo 490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49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96" name="Gruppo 495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500" name="Rettangolo 49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501" name="Gruppo 50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51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513" name="CasellaDiTesto 51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514" name="CasellaDiTesto 51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515" name="CasellaDiTesto 51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02" name="Rettangolo 50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03" name="Freccia in giù 50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04" name="Connettore 2 503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Connettore 2 504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6" name="CasellaDiTesto 50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07" name="Connettore 2 50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Connettore 2 50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Connettore diritto 50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Rettangolo 50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11" name="Connettore 2 51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7" name="CasellaDiTesto 49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49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99" name="Connettore 2 49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2" name="Rettangolo 49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493" name="Connettore 2 49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Rettangolo 49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466" name="Gruppo 465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482" name="Gruppo 481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48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88" name="CasellaDiTesto 48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489" name="CasellaDiTesto 48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490" name="CasellaDiTesto 48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483" name="Rettangolo 482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484" name="Freccia in giù 483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5" name="CasellaDiTesto 48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485" name="CasellaDiTesto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6" name="Connettore 2 48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7" name="Rettangolo 466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68" name="Connettore 2 467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9" name="Rettangolo 468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70" name="Connettore 2 469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Rettangolo 470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472" name="Rettangolo 471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Rettangolo 472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3" name="Rettangolo 4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Rettangolo 473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4" name="Rettangolo 4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5" name="Rettangolo 474"/>
              <p:cNvSpPr/>
              <p:nvPr/>
            </p:nvSpPr>
            <p:spPr>
              <a:xfrm>
                <a:off x="-468931" y="14045519"/>
                <a:ext cx="141897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Rettangolo 475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6" name="Rettangolo 4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7" name="Rettangolo 476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7" name="Rettangolo 4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8" name="Connettore 477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9" name="Connettore 4 478"/>
              <p:cNvCxnSpPr>
                <a:stCxn id="500" idx="2"/>
                <a:endCxn id="478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0" name="Rettangolo 479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Rettangolo 480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81" name="Rettangolo 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Rettangolo 457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459" name="Rettangolo 458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460" name="Rettangolo 459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13)</a:t>
              </a:r>
              <a:endParaRPr lang="en-US" sz="3600" dirty="0"/>
            </a:p>
          </p:txBody>
        </p:sp>
        <p:cxnSp>
          <p:nvCxnSpPr>
            <p:cNvPr id="461" name="Connettore 2 460"/>
            <p:cNvCxnSpPr>
              <a:stCxn id="498" idx="2"/>
              <a:endCxn id="460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Connettore 4 461"/>
            <p:cNvCxnSpPr>
              <a:stCxn id="460" idx="2"/>
              <a:endCxn id="478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ttangolo 462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463" name="Rettangolo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Connettore 2 463"/>
            <p:cNvCxnSpPr>
              <a:stCxn id="478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Connettore diritto 515"/>
          <p:cNvCxnSpPr/>
          <p:nvPr/>
        </p:nvCxnSpPr>
        <p:spPr>
          <a:xfrm>
            <a:off x="-6510013" y="13682038"/>
            <a:ext cx="110044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-12356612" y="13875202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CH1</a:t>
            </a:r>
            <a:endParaRPr lang="en-US" sz="6000" dirty="0"/>
          </a:p>
        </p:txBody>
      </p:sp>
      <p:sp>
        <p:nvSpPr>
          <p:cNvPr id="518" name="CasellaDiTesto 517"/>
          <p:cNvSpPr txBox="1"/>
          <p:nvPr/>
        </p:nvSpPr>
        <p:spPr>
          <a:xfrm>
            <a:off x="-3645701" y="13649858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CH24</a:t>
            </a:r>
            <a:endParaRPr lang="en-US" sz="6000" dirty="0"/>
          </a:p>
        </p:txBody>
      </p:sp>
      <p:cxnSp>
        <p:nvCxnSpPr>
          <p:cNvPr id="181" name="Connettore 4 180"/>
          <p:cNvCxnSpPr/>
          <p:nvPr/>
        </p:nvCxnSpPr>
        <p:spPr>
          <a:xfrm rot="10800000" flipV="1">
            <a:off x="-4933992" y="-1219491"/>
            <a:ext cx="10948109" cy="2261385"/>
          </a:xfrm>
          <a:prstGeom prst="bentConnector3">
            <a:avLst>
              <a:gd name="adj1" fmla="val 7162"/>
            </a:avLst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4 2"/>
          <p:cNvCxnSpPr/>
          <p:nvPr/>
        </p:nvCxnSpPr>
        <p:spPr>
          <a:xfrm flipV="1">
            <a:off x="2557028" y="2441794"/>
            <a:ext cx="3905318" cy="472532"/>
          </a:xfrm>
          <a:prstGeom prst="bentConnector3">
            <a:avLst>
              <a:gd name="adj1" fmla="val 17355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ttore 4 3"/>
          <p:cNvCxnSpPr/>
          <p:nvPr/>
        </p:nvCxnSpPr>
        <p:spPr>
          <a:xfrm flipV="1">
            <a:off x="2500374" y="3852178"/>
            <a:ext cx="3866139" cy="467701"/>
          </a:xfrm>
          <a:prstGeom prst="bentConnector3">
            <a:avLst>
              <a:gd name="adj1" fmla="val 58642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uppo 4"/>
          <p:cNvGrpSpPr/>
          <p:nvPr/>
        </p:nvGrpSpPr>
        <p:grpSpPr>
          <a:xfrm>
            <a:off x="2757729" y="1034639"/>
            <a:ext cx="728464" cy="288034"/>
            <a:chOff x="755576" y="548680"/>
            <a:chExt cx="728464" cy="288034"/>
          </a:xfrm>
        </p:grpSpPr>
        <p:cxnSp>
          <p:nvCxnSpPr>
            <p:cNvPr id="6" name="Connettore 4 5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4 6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o 7"/>
          <p:cNvGrpSpPr/>
          <p:nvPr/>
        </p:nvGrpSpPr>
        <p:grpSpPr>
          <a:xfrm>
            <a:off x="3486193" y="1034639"/>
            <a:ext cx="711696" cy="288033"/>
            <a:chOff x="755576" y="548680"/>
            <a:chExt cx="711696" cy="288033"/>
          </a:xfrm>
        </p:grpSpPr>
        <p:cxnSp>
          <p:nvCxnSpPr>
            <p:cNvPr id="9" name="Connettore 4 8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4 9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o 10"/>
          <p:cNvGrpSpPr/>
          <p:nvPr/>
        </p:nvGrpSpPr>
        <p:grpSpPr>
          <a:xfrm>
            <a:off x="4197889" y="1034639"/>
            <a:ext cx="728464" cy="288034"/>
            <a:chOff x="755576" y="548680"/>
            <a:chExt cx="728464" cy="288034"/>
          </a:xfrm>
        </p:grpSpPr>
        <p:cxnSp>
          <p:nvCxnSpPr>
            <p:cNvPr id="12" name="Connettore 4 11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4926353" y="1034639"/>
            <a:ext cx="711696" cy="288033"/>
            <a:chOff x="755576" y="548680"/>
            <a:chExt cx="711696" cy="288033"/>
          </a:xfrm>
        </p:grpSpPr>
        <p:cxnSp>
          <p:nvCxnSpPr>
            <p:cNvPr id="15" name="Connettore 4 14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4 15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po 16"/>
          <p:cNvGrpSpPr/>
          <p:nvPr/>
        </p:nvGrpSpPr>
        <p:grpSpPr>
          <a:xfrm>
            <a:off x="5638049" y="1034639"/>
            <a:ext cx="728464" cy="288034"/>
            <a:chOff x="755576" y="548680"/>
            <a:chExt cx="728464" cy="288034"/>
          </a:xfrm>
        </p:grpSpPr>
        <p:cxnSp>
          <p:nvCxnSpPr>
            <p:cNvPr id="18" name="Connettore 4 17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4 18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o 19"/>
          <p:cNvGrpSpPr/>
          <p:nvPr/>
        </p:nvGrpSpPr>
        <p:grpSpPr>
          <a:xfrm>
            <a:off x="2118041" y="1034639"/>
            <a:ext cx="711696" cy="288033"/>
            <a:chOff x="755576" y="548680"/>
            <a:chExt cx="711696" cy="288033"/>
          </a:xfrm>
        </p:grpSpPr>
        <p:cxnSp>
          <p:nvCxnSpPr>
            <p:cNvPr id="21" name="Connettore 4 20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4 21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V="1">
            <a:off x="2305308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2937749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3666213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376364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5106373" y="1096769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flipV="1">
            <a:off x="5818298" y="1086891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1 35"/>
          <p:cNvCxnSpPr/>
          <p:nvPr/>
        </p:nvCxnSpPr>
        <p:spPr>
          <a:xfrm flipV="1">
            <a:off x="3239528" y="2489152"/>
            <a:ext cx="2547" cy="3379681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1 36"/>
          <p:cNvCxnSpPr/>
          <p:nvPr/>
        </p:nvCxnSpPr>
        <p:spPr>
          <a:xfrm flipH="1" flipV="1">
            <a:off x="4767825" y="3846632"/>
            <a:ext cx="5798" cy="192112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3272902" y="5678264"/>
            <a:ext cx="1502185" cy="17273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𝑗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80" y="3940516"/>
                <a:ext cx="1067921" cy="36567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98" y="5214401"/>
                <a:ext cx="503791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23"/>
          <p:cNvCxnSpPr/>
          <p:nvPr/>
        </p:nvCxnSpPr>
        <p:spPr>
          <a:xfrm flipV="1">
            <a:off x="3666405" y="869566"/>
            <a:ext cx="2780" cy="27353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1 24"/>
          <p:cNvCxnSpPr/>
          <p:nvPr/>
        </p:nvCxnSpPr>
        <p:spPr>
          <a:xfrm flipH="1" flipV="1">
            <a:off x="5108669" y="939159"/>
            <a:ext cx="28986" cy="389583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1 28"/>
          <p:cNvCxnSpPr/>
          <p:nvPr/>
        </p:nvCxnSpPr>
        <p:spPr>
          <a:xfrm flipV="1">
            <a:off x="4373772" y="449952"/>
            <a:ext cx="5543" cy="76064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1 29"/>
          <p:cNvCxnSpPr/>
          <p:nvPr/>
        </p:nvCxnSpPr>
        <p:spPr>
          <a:xfrm flipH="1" flipV="1">
            <a:off x="5105545" y="489543"/>
            <a:ext cx="385" cy="70772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4379315" y="639145"/>
            <a:ext cx="7341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uppo 39"/>
          <p:cNvGrpSpPr/>
          <p:nvPr/>
        </p:nvGrpSpPr>
        <p:grpSpPr>
          <a:xfrm>
            <a:off x="1983962" y="4977106"/>
            <a:ext cx="4409810" cy="594197"/>
            <a:chOff x="30177" y="2822131"/>
            <a:chExt cx="4409810" cy="594197"/>
          </a:xfrm>
        </p:grpSpPr>
        <p:cxnSp>
          <p:nvCxnSpPr>
            <p:cNvPr id="41" name="Connettore 2 40"/>
            <p:cNvCxnSpPr/>
            <p:nvPr/>
          </p:nvCxnSpPr>
          <p:spPr>
            <a:xfrm>
              <a:off x="30177" y="2967151"/>
              <a:ext cx="438255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41"/>
            <p:cNvSpPr txBox="1"/>
            <p:nvPr/>
          </p:nvSpPr>
          <p:spPr>
            <a:xfrm>
              <a:off x="3825716" y="3046996"/>
              <a:ext cx="61427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time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/>
                <p:cNvSpPr txBox="1"/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CasellaDiTes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" y="3005774"/>
                  <a:ext cx="859274" cy="386324"/>
                </a:xfrm>
                <a:prstGeom prst="rect">
                  <a:avLst/>
                </a:prstGeom>
                <a:blipFill>
                  <a:blip r:embed="rId6"/>
                  <a:stretch>
                    <a:fillRect b="-476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/>
                <p:cNvSpPr txBox="1"/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𝑁𝑈𝑇𝑇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773" y="2989358"/>
                  <a:ext cx="859274" cy="417615"/>
                </a:xfrm>
                <a:prstGeom prst="rect">
                  <a:avLst/>
                </a:prstGeom>
                <a:blipFill>
                  <a:blip r:embed="rId7"/>
                  <a:stretch>
                    <a:fillRect b="-735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ttore 1 20"/>
            <p:cNvCxnSpPr/>
            <p:nvPr/>
          </p:nvCxnSpPr>
          <p:spPr>
            <a:xfrm>
              <a:off x="425713" y="2822131"/>
              <a:ext cx="0" cy="32868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95" y="527475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1 96"/>
          <p:cNvCxnSpPr/>
          <p:nvPr/>
        </p:nvCxnSpPr>
        <p:spPr>
          <a:xfrm>
            <a:off x="3203968" y="3345737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2497211" y="3343914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H="1">
            <a:off x="3676991" y="3343914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4376364" y="1509082"/>
            <a:ext cx="723774" cy="260382"/>
            <a:chOff x="731265" y="1593387"/>
            <a:chExt cx="723774" cy="260382"/>
          </a:xfrm>
        </p:grpSpPr>
        <p:grpSp>
          <p:nvGrpSpPr>
            <p:cNvPr id="52" name="Gruppo 51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1" name="CasellaDiTes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o 57"/>
          <p:cNvGrpSpPr/>
          <p:nvPr/>
        </p:nvGrpSpPr>
        <p:grpSpPr>
          <a:xfrm>
            <a:off x="5099563" y="1506617"/>
            <a:ext cx="723774" cy="260382"/>
            <a:chOff x="731265" y="1593387"/>
            <a:chExt cx="723774" cy="260382"/>
          </a:xfrm>
        </p:grpSpPr>
        <p:grpSp>
          <p:nvGrpSpPr>
            <p:cNvPr id="59" name="Gruppo 5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61" name="Connettore diritto 6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diritto 6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ttore diritto 6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ttore diritto 6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sellaDiTesto 5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0" name="CasellaDiTesto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uppo 64"/>
          <p:cNvGrpSpPr/>
          <p:nvPr/>
        </p:nvGrpSpPr>
        <p:grpSpPr>
          <a:xfrm>
            <a:off x="5814825" y="1505155"/>
            <a:ext cx="723774" cy="260382"/>
            <a:chOff x="731265" y="1593387"/>
            <a:chExt cx="723774" cy="260382"/>
          </a:xfrm>
        </p:grpSpPr>
        <p:grpSp>
          <p:nvGrpSpPr>
            <p:cNvPr id="66" name="Gruppo 65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68" name="Connettore diritto 67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ttore diritto 68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ttore diritto 69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ttore diritto 70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7" name="CasellaDiTesto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6364" r="-31818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po 71"/>
          <p:cNvGrpSpPr/>
          <p:nvPr/>
        </p:nvGrpSpPr>
        <p:grpSpPr>
          <a:xfrm>
            <a:off x="2939614" y="1519109"/>
            <a:ext cx="723774" cy="260382"/>
            <a:chOff x="731265" y="1593387"/>
            <a:chExt cx="723774" cy="260382"/>
          </a:xfrm>
        </p:grpSpPr>
        <p:grpSp>
          <p:nvGrpSpPr>
            <p:cNvPr id="73" name="Gruppo 7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75" name="Connettore diritto 7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ttore diritto 7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ttore diritto 7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3" name="CasellaDiTesto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uppo 78"/>
          <p:cNvGrpSpPr/>
          <p:nvPr/>
        </p:nvGrpSpPr>
        <p:grpSpPr>
          <a:xfrm>
            <a:off x="3656020" y="1515389"/>
            <a:ext cx="723774" cy="260382"/>
            <a:chOff x="731265" y="1593387"/>
            <a:chExt cx="723774" cy="260382"/>
          </a:xfrm>
        </p:grpSpPr>
        <p:grpSp>
          <p:nvGrpSpPr>
            <p:cNvPr id="80" name="Gruppo 79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82" name="Connettore diritto 81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nettore diritto 82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ttore diritto 84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0" name="CasellaDiTesto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uppo 85"/>
          <p:cNvGrpSpPr/>
          <p:nvPr/>
        </p:nvGrpSpPr>
        <p:grpSpPr>
          <a:xfrm>
            <a:off x="2217288" y="1518908"/>
            <a:ext cx="723774" cy="260382"/>
            <a:chOff x="731265" y="1593387"/>
            <a:chExt cx="723774" cy="260382"/>
          </a:xfrm>
        </p:grpSpPr>
        <p:grpSp>
          <p:nvGrpSpPr>
            <p:cNvPr id="87" name="Gruppo 86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89" name="Connettore diritto 88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87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4" name="CasellaDiTesto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Connettore 2 92"/>
          <p:cNvCxnSpPr/>
          <p:nvPr/>
        </p:nvCxnSpPr>
        <p:spPr>
          <a:xfrm flipV="1">
            <a:off x="4053279" y="1818545"/>
            <a:ext cx="2" cy="2019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ttangolo 93"/>
              <p:cNvSpPr/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ttangolo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9" y="4333836"/>
                <a:ext cx="809452" cy="415755"/>
              </a:xfrm>
              <a:prstGeom prst="rect">
                <a:avLst/>
              </a:prstGeom>
              <a:blipFill>
                <a:blip r:embed="rId22"/>
                <a:stretch>
                  <a:fillRect b="-73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ttore 1 96"/>
          <p:cNvCxnSpPr/>
          <p:nvPr/>
        </p:nvCxnSpPr>
        <p:spPr>
          <a:xfrm>
            <a:off x="4706538" y="4746012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>
            <a:off x="4009306" y="4744189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>
            <a:off x="5141461" y="4744189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/>
              <p:cNvSpPr txBox="1"/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98" name="CasellaDiTes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67" y="3416727"/>
                <a:ext cx="1046697" cy="419154"/>
              </a:xfrm>
              <a:prstGeom prst="rect">
                <a:avLst/>
              </a:prstGeom>
              <a:blipFill>
                <a:blip r:embed="rId23"/>
                <a:stretch>
                  <a:fillRect b="-72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ttore 2 98"/>
          <p:cNvCxnSpPr/>
          <p:nvPr/>
        </p:nvCxnSpPr>
        <p:spPr>
          <a:xfrm flipV="1">
            <a:off x="5482263" y="1764312"/>
            <a:ext cx="3069" cy="16339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CasellaDiTesto 99"/>
          <p:cNvSpPr txBox="1"/>
          <p:nvPr/>
        </p:nvSpPr>
        <p:spPr>
          <a:xfrm>
            <a:off x="661478" y="1450680"/>
            <a:ext cx="163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Coarse </a:t>
            </a:r>
            <a:r>
              <a:rPr lang="en-US" dirty="0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/>
              <p:cNvSpPr txBox="1"/>
              <p:nvPr/>
            </p:nvSpPr>
            <p:spPr>
              <a:xfrm>
                <a:off x="4402882" y="241413"/>
                <a:ext cx="681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𝐶𝐿𝐾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1" name="CasellaDiTes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82" y="241413"/>
                <a:ext cx="6810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sellaDiTesto 101"/>
          <p:cNvSpPr txBox="1"/>
          <p:nvPr/>
        </p:nvSpPr>
        <p:spPr>
          <a:xfrm>
            <a:off x="1335883" y="10015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8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-18393288" y="-7677343"/>
            <a:ext cx="17202323" cy="14917572"/>
            <a:chOff x="-4607200" y="-2615319"/>
            <a:chExt cx="17202323" cy="14917572"/>
          </a:xfrm>
        </p:grpSpPr>
        <p:grpSp>
          <p:nvGrpSpPr>
            <p:cNvPr id="5" name="Gruppo 4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13" name="Gruppo 12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39" name="Gruppo 38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43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4" name="Gruppo 43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48" name="Rettangolo 47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49" name="Gruppo 48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60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61" name="CasellaDiTesto 60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62" name="CasellaDiTesto 61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63" name="CasellaDiTesto 62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0" name="Rettangolo 49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1" name="Freccia in giù 50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2" name="Connettore 2 51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nettore 2 52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CasellaDiTesto 53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Connettore 2 54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ttore 2 55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ttore diritto 56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Rettangolo 57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9" name="Connettore 2 58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5" name="CasellaDiTesto 44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46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7" name="Connettore 2 46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ttangolo 39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41" name="Connettore 2 40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ttangolo 41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14" name="Gruppo 13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30" name="Gruppo 29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35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6" name="CasellaDiTesto 35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37" name="CasellaDiTesto 36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38" name="CasellaDiTesto 37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31" name="Rettangolo 30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32" name="Freccia in giù 31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485" name="CasellaDiTesto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Connettore 2 33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ttangolo 14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16" name="Connettore 2 15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ttangolo 16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18" name="Connettore 2 17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ttangolo 18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20" name="Rettangolo 19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ttangolo 20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3" name="Rettangolo 4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tangolo 21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4" name="Rettangolo 4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ettangolo 22"/>
              <p:cNvSpPr/>
              <p:nvPr/>
            </p:nvSpPr>
            <p:spPr>
              <a:xfrm>
                <a:off x="-468931" y="14045519"/>
                <a:ext cx="141897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tangolo 23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6" name="Rettangolo 4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tangolo 24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7" name="Rettangolo 4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Connettore 25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" name="Connettore 4 26"/>
              <p:cNvCxnSpPr>
                <a:stCxn id="48" idx="2"/>
                <a:endCxn id="26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ttangolo 27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ttangolo 28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81" name="Rettangolo 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ttangolo 5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13)</a:t>
              </a:r>
              <a:endParaRPr lang="en-US" sz="3600" dirty="0"/>
            </a:p>
          </p:txBody>
        </p:sp>
        <p:cxnSp>
          <p:nvCxnSpPr>
            <p:cNvPr id="9" name="Connettore 2 8"/>
            <p:cNvCxnSpPr>
              <a:stCxn id="46" idx="2"/>
              <a:endCxn id="8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4 9"/>
            <p:cNvCxnSpPr>
              <a:stCxn id="8" idx="2"/>
              <a:endCxn id="26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463" name="Rettangolo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ttore 2 11"/>
            <p:cNvCxnSpPr>
              <a:stCxn id="26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ttangolo arrotondato 43"/>
          <p:cNvSpPr/>
          <p:nvPr/>
        </p:nvSpPr>
        <p:spPr>
          <a:xfrm>
            <a:off x="-462813" y="1477045"/>
            <a:ext cx="8133613" cy="169026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/>
          <p:cNvSpPr txBox="1"/>
          <p:nvPr/>
        </p:nvSpPr>
        <p:spPr>
          <a:xfrm>
            <a:off x="-419846" y="2440448"/>
            <a:ext cx="1195712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sz="3200" dirty="0"/>
              <a:t>START</a:t>
            </a:r>
          </a:p>
        </p:txBody>
      </p:sp>
      <p:sp>
        <p:nvSpPr>
          <p:cNvPr id="81" name="CasellaDiTesto 80"/>
          <p:cNvSpPr txBox="1"/>
          <p:nvPr/>
        </p:nvSpPr>
        <p:spPr>
          <a:xfrm>
            <a:off x="-419846" y="1627885"/>
            <a:ext cx="1043876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it-IT" sz="3200" dirty="0"/>
              <a:t>STOP</a:t>
            </a:r>
            <a:endParaRPr lang="it-IT" sz="2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2078115" y="1650940"/>
            <a:ext cx="3158185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64 CARRY8</a:t>
            </a:r>
          </a:p>
          <a:p>
            <a:pPr algn="ctr"/>
            <a:r>
              <a:rPr lang="it-IT" sz="4000" dirty="0"/>
              <a:t>(</a:t>
            </a:r>
            <a:r>
              <a:rPr lang="it-IT" sz="4000" dirty="0" smtClean="0"/>
              <a:t>TDL 512-tap)</a:t>
            </a:r>
            <a:endParaRPr lang="it-IT" sz="4000" dirty="0"/>
          </a:p>
        </p:txBody>
      </p:sp>
      <p:sp>
        <p:nvSpPr>
          <p:cNvPr id="83" name="Freccia in giù 82"/>
          <p:cNvSpPr/>
          <p:nvPr/>
        </p:nvSpPr>
        <p:spPr>
          <a:xfrm>
            <a:off x="-539840" y="3167324"/>
            <a:ext cx="4143833" cy="1841180"/>
          </a:xfrm>
          <a:prstGeom prst="downArrow">
            <a:avLst>
              <a:gd name="adj1" fmla="val 48312"/>
              <a:gd name="adj2" fmla="val 354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 </a:t>
            </a:r>
            <a:r>
              <a:rPr lang="en-US" sz="2400" dirty="0" smtClean="0"/>
              <a:t>Thermometric</a:t>
            </a:r>
          </a:p>
          <a:p>
            <a:pPr algn="ctr"/>
            <a:r>
              <a:rPr lang="en-US" sz="4000" dirty="0" smtClean="0"/>
              <a:t>512-bit</a:t>
            </a:r>
            <a:endParaRPr lang="en-US" sz="4000" dirty="0"/>
          </a:p>
        </p:txBody>
      </p:sp>
      <p:sp>
        <p:nvSpPr>
          <p:cNvPr id="85" name="Freccia in giù 84"/>
          <p:cNvSpPr/>
          <p:nvPr/>
        </p:nvSpPr>
        <p:spPr>
          <a:xfrm>
            <a:off x="3813511" y="3161717"/>
            <a:ext cx="4143833" cy="1841180"/>
          </a:xfrm>
          <a:prstGeom prst="downArrow">
            <a:avLst>
              <a:gd name="adj1" fmla="val 48312"/>
              <a:gd name="adj2" fmla="val 354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 </a:t>
            </a:r>
            <a:r>
              <a:rPr lang="en-US" sz="2400" dirty="0" smtClean="0"/>
              <a:t>Thermometric</a:t>
            </a:r>
          </a:p>
          <a:p>
            <a:pPr algn="ctr"/>
            <a:r>
              <a:rPr lang="en-US" sz="4000" dirty="0" smtClean="0"/>
              <a:t>512-bit</a:t>
            </a:r>
            <a:endParaRPr lang="en-US" sz="4000" dirty="0"/>
          </a:p>
        </p:txBody>
      </p:sp>
      <p:sp>
        <p:nvSpPr>
          <p:cNvPr id="102" name="Rettangolo 101"/>
          <p:cNvSpPr/>
          <p:nvPr/>
        </p:nvSpPr>
        <p:spPr>
          <a:xfrm>
            <a:off x="3893685" y="5085380"/>
            <a:ext cx="4059711" cy="5839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Decoder</a:t>
            </a:r>
            <a:r>
              <a:rPr lang="it-IT" sz="3600" dirty="0" smtClean="0"/>
              <a:t> </a:t>
            </a:r>
            <a:endParaRPr lang="en-US" sz="3600" dirty="0"/>
          </a:p>
        </p:txBody>
      </p:sp>
      <p:cxnSp>
        <p:nvCxnSpPr>
          <p:cNvPr id="103" name="Connettore 2 102"/>
          <p:cNvCxnSpPr/>
          <p:nvPr/>
        </p:nvCxnSpPr>
        <p:spPr>
          <a:xfrm>
            <a:off x="4987911" y="5654159"/>
            <a:ext cx="0" cy="13833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ttangolo 103"/>
          <p:cNvSpPr/>
          <p:nvPr/>
        </p:nvSpPr>
        <p:spPr>
          <a:xfrm>
            <a:off x="3828619" y="5654160"/>
            <a:ext cx="115929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Binary</a:t>
            </a:r>
            <a:endParaRPr lang="en-US" sz="4000" dirty="0"/>
          </a:p>
          <a:p>
            <a:pPr algn="ctr"/>
            <a:r>
              <a:rPr lang="it-IT" sz="4000" dirty="0" smtClean="0"/>
              <a:t>9-bit</a:t>
            </a:r>
            <a:endParaRPr lang="it-IT" sz="2800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6847662" y="5654160"/>
            <a:ext cx="0" cy="13833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905795" y="5655378"/>
            <a:ext cx="115929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Binary</a:t>
            </a:r>
            <a:endParaRPr lang="en-US" sz="4000" dirty="0"/>
          </a:p>
          <a:p>
            <a:pPr algn="ctr"/>
            <a:r>
              <a:rPr lang="it-IT" sz="4000" dirty="0" smtClean="0"/>
              <a:t>9-bit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1433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tangolo arrotondato 64"/>
          <p:cNvSpPr/>
          <p:nvPr/>
        </p:nvSpPr>
        <p:spPr>
          <a:xfrm>
            <a:off x="-4819650" y="9852130"/>
            <a:ext cx="26403300" cy="4053216"/>
          </a:xfrm>
          <a:prstGeom prst="roundRect">
            <a:avLst>
              <a:gd name="adj" fmla="val 816"/>
            </a:avLst>
          </a:prstGeom>
          <a:solidFill>
            <a:schemeClr val="lt1">
              <a:alpha val="95000"/>
            </a:schemeClr>
          </a:solidFill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ttangolo arrotondato 64"/>
          <p:cNvSpPr/>
          <p:nvPr/>
        </p:nvSpPr>
        <p:spPr>
          <a:xfrm>
            <a:off x="-4819650" y="741867"/>
            <a:ext cx="26403300" cy="8960436"/>
          </a:xfrm>
          <a:prstGeom prst="roundRect">
            <a:avLst>
              <a:gd name="adj" fmla="val 0"/>
            </a:avLst>
          </a:prstGeom>
          <a:solidFill>
            <a:schemeClr val="lt1">
              <a:alpha val="95000"/>
            </a:schemeClr>
          </a:solidFill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-604906" y="1477045"/>
            <a:ext cx="8670168" cy="5490679"/>
            <a:chOff x="-604906" y="1477045"/>
            <a:chExt cx="8670168" cy="5490679"/>
          </a:xfrm>
        </p:grpSpPr>
        <p:sp>
          <p:nvSpPr>
            <p:cNvPr id="79" name="Rettangolo arrotondato 43"/>
            <p:cNvSpPr/>
            <p:nvPr/>
          </p:nvSpPr>
          <p:spPr>
            <a:xfrm>
              <a:off x="-462813" y="1477045"/>
              <a:ext cx="8133613" cy="1690267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CasellaDiTesto 79"/>
            <p:cNvSpPr txBox="1"/>
            <p:nvPr/>
          </p:nvSpPr>
          <p:spPr>
            <a:xfrm>
              <a:off x="-419846" y="2440448"/>
              <a:ext cx="119571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START</a:t>
              </a:r>
            </a:p>
          </p:txBody>
        </p:sp>
        <p:sp>
          <p:nvSpPr>
            <p:cNvPr id="81" name="CasellaDiTesto 80"/>
            <p:cNvSpPr txBox="1"/>
            <p:nvPr/>
          </p:nvSpPr>
          <p:spPr>
            <a:xfrm>
              <a:off x="-419846" y="1627885"/>
              <a:ext cx="1043876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STOP</a:t>
              </a:r>
              <a:endParaRPr lang="it-IT" sz="2800" dirty="0"/>
            </a:p>
          </p:txBody>
        </p:sp>
        <p:sp>
          <p:nvSpPr>
            <p:cNvPr id="82" name="CasellaDiTesto 81"/>
            <p:cNvSpPr txBox="1"/>
            <p:nvPr/>
          </p:nvSpPr>
          <p:spPr>
            <a:xfrm>
              <a:off x="2078115" y="1650940"/>
              <a:ext cx="3158185" cy="13234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 dirty="0" smtClean="0"/>
                <a:t>64 CARRY8</a:t>
              </a:r>
            </a:p>
            <a:p>
              <a:pPr algn="ctr"/>
              <a:r>
                <a:rPr lang="it-IT" sz="4000" dirty="0" smtClean="0"/>
                <a:t>(TDL 512-tap)</a:t>
              </a:r>
              <a:endParaRPr lang="it-IT" sz="4000" dirty="0"/>
            </a:p>
          </p:txBody>
        </p:sp>
        <p:sp>
          <p:nvSpPr>
            <p:cNvPr id="83" name="Freccia in giù 82"/>
            <p:cNvSpPr/>
            <p:nvPr/>
          </p:nvSpPr>
          <p:spPr>
            <a:xfrm>
              <a:off x="-539840" y="3167324"/>
              <a:ext cx="4143833" cy="1841180"/>
            </a:xfrm>
            <a:prstGeom prst="downArrow">
              <a:avLst>
                <a:gd name="adj1" fmla="val 48312"/>
                <a:gd name="adj2" fmla="val 35446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CO #1 </a:t>
              </a:r>
              <a:r>
                <a:rPr lang="en-US" sz="2400" dirty="0" smtClean="0"/>
                <a:t>Thermometric</a:t>
              </a:r>
            </a:p>
            <a:p>
              <a:pPr algn="ctr"/>
              <a:r>
                <a:rPr lang="en-US" sz="4000" dirty="0" smtClean="0"/>
                <a:t>512-bit</a:t>
              </a:r>
              <a:endParaRPr lang="en-US" sz="4000" dirty="0"/>
            </a:p>
          </p:txBody>
        </p:sp>
        <p:sp>
          <p:nvSpPr>
            <p:cNvPr id="85" name="Freccia in giù 84"/>
            <p:cNvSpPr/>
            <p:nvPr/>
          </p:nvSpPr>
          <p:spPr>
            <a:xfrm>
              <a:off x="3813511" y="3161717"/>
              <a:ext cx="4143833" cy="1841180"/>
            </a:xfrm>
            <a:prstGeom prst="downArrow">
              <a:avLst>
                <a:gd name="adj1" fmla="val 48312"/>
                <a:gd name="adj2" fmla="val 35446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O #2 </a:t>
              </a:r>
              <a:r>
                <a:rPr lang="en-US" sz="2400" dirty="0" smtClean="0"/>
                <a:t>Thermometric</a:t>
              </a:r>
            </a:p>
            <a:p>
              <a:pPr algn="ctr"/>
              <a:r>
                <a:rPr lang="en-US" sz="4000" dirty="0" smtClean="0"/>
                <a:t>512-bit</a:t>
              </a:r>
              <a:endParaRPr lang="en-US" sz="4000" dirty="0"/>
            </a:p>
          </p:txBody>
        </p:sp>
        <p:sp>
          <p:nvSpPr>
            <p:cNvPr id="102" name="Rettangolo 101"/>
            <p:cNvSpPr/>
            <p:nvPr/>
          </p:nvSpPr>
          <p:spPr>
            <a:xfrm>
              <a:off x="3893860" y="5015597"/>
              <a:ext cx="4059711" cy="58395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Decoder</a:t>
              </a:r>
              <a:r>
                <a:rPr lang="it-IT" sz="3600" dirty="0" smtClean="0"/>
                <a:t> </a:t>
              </a:r>
              <a:endParaRPr lang="en-US" sz="3600" dirty="0"/>
            </a:p>
          </p:txBody>
        </p:sp>
        <p:cxnSp>
          <p:nvCxnSpPr>
            <p:cNvPr id="103" name="Connettore 2 102"/>
            <p:cNvCxnSpPr/>
            <p:nvPr/>
          </p:nvCxnSpPr>
          <p:spPr>
            <a:xfrm>
              <a:off x="4988086" y="5584376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ttangolo 103"/>
            <p:cNvSpPr/>
            <p:nvPr/>
          </p:nvSpPr>
          <p:spPr>
            <a:xfrm>
              <a:off x="3828794" y="5584377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cxnSp>
          <p:nvCxnSpPr>
            <p:cNvPr id="105" name="Connettore 2 104"/>
            <p:cNvCxnSpPr/>
            <p:nvPr/>
          </p:nvCxnSpPr>
          <p:spPr>
            <a:xfrm>
              <a:off x="6847837" y="5584377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ttangolo 105"/>
            <p:cNvSpPr/>
            <p:nvPr/>
          </p:nvSpPr>
          <p:spPr>
            <a:xfrm>
              <a:off x="6905970" y="558559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-539840" y="5015597"/>
              <a:ext cx="4059711" cy="58395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Decoder</a:t>
              </a:r>
              <a:r>
                <a:rPr lang="it-IT" sz="3600" dirty="0" smtClean="0"/>
                <a:t> </a:t>
              </a:r>
              <a:endParaRPr lang="en-US" sz="3600" dirty="0"/>
            </a:p>
          </p:txBody>
        </p:sp>
        <p:cxnSp>
          <p:nvCxnSpPr>
            <p:cNvPr id="74" name="Connettore 2 73"/>
            <p:cNvCxnSpPr/>
            <p:nvPr/>
          </p:nvCxnSpPr>
          <p:spPr>
            <a:xfrm>
              <a:off x="554386" y="5584376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ttangolo 74"/>
            <p:cNvSpPr/>
            <p:nvPr/>
          </p:nvSpPr>
          <p:spPr>
            <a:xfrm>
              <a:off x="-604906" y="5584377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cxnSp>
          <p:nvCxnSpPr>
            <p:cNvPr id="76" name="Connettore 2 75"/>
            <p:cNvCxnSpPr/>
            <p:nvPr/>
          </p:nvCxnSpPr>
          <p:spPr>
            <a:xfrm>
              <a:off x="2414137" y="5584377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ttangolo 76"/>
            <p:cNvSpPr/>
            <p:nvPr/>
          </p:nvSpPr>
          <p:spPr>
            <a:xfrm>
              <a:off x="2472270" y="558559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</p:grpSp>
      <p:sp>
        <p:nvSpPr>
          <p:cNvPr id="84" name="Rettangolo 83"/>
          <p:cNvSpPr/>
          <p:nvPr/>
        </p:nvSpPr>
        <p:spPr>
          <a:xfrm>
            <a:off x="6001387" y="10858777"/>
            <a:ext cx="5774885" cy="58979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 smtClean="0"/>
              <a:t>Calibrator</a:t>
            </a:r>
            <a:endParaRPr lang="en-US" sz="3600" dirty="0"/>
          </a:p>
        </p:txBody>
      </p:sp>
      <p:sp>
        <p:nvSpPr>
          <p:cNvPr id="86" name="Rettangolo 85"/>
          <p:cNvSpPr/>
          <p:nvPr/>
        </p:nvSpPr>
        <p:spPr>
          <a:xfrm>
            <a:off x="-739974" y="6967723"/>
            <a:ext cx="18875574" cy="5839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Sub-Interpolator</a:t>
            </a:r>
            <a:r>
              <a:rPr lang="it-IT" sz="3600" dirty="0" smtClean="0"/>
              <a:t> </a:t>
            </a:r>
            <a:endParaRPr lang="en-US" sz="3600" dirty="0"/>
          </a:p>
        </p:txBody>
      </p:sp>
      <p:cxnSp>
        <p:nvCxnSpPr>
          <p:cNvPr id="87" name="Connettore 2 86"/>
          <p:cNvCxnSpPr>
            <a:endCxn id="137" idx="0"/>
          </p:cNvCxnSpPr>
          <p:nvPr/>
        </p:nvCxnSpPr>
        <p:spPr>
          <a:xfrm>
            <a:off x="8877300" y="7578818"/>
            <a:ext cx="11530" cy="15053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8970715" y="7816705"/>
            <a:ext cx="1418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13-bit</a:t>
            </a:r>
            <a:endParaRPr lang="it-IT" sz="2800" dirty="0"/>
          </a:p>
        </p:txBody>
      </p:sp>
      <p:grpSp>
        <p:nvGrpSpPr>
          <p:cNvPr id="91" name="Gruppo 90"/>
          <p:cNvGrpSpPr/>
          <p:nvPr/>
        </p:nvGrpSpPr>
        <p:grpSpPr>
          <a:xfrm>
            <a:off x="9813321" y="1449908"/>
            <a:ext cx="8670168" cy="5490679"/>
            <a:chOff x="-604906" y="1477045"/>
            <a:chExt cx="8670168" cy="5490679"/>
          </a:xfrm>
        </p:grpSpPr>
        <p:sp>
          <p:nvSpPr>
            <p:cNvPr id="92" name="Rettangolo arrotondato 43"/>
            <p:cNvSpPr/>
            <p:nvPr/>
          </p:nvSpPr>
          <p:spPr>
            <a:xfrm>
              <a:off x="-462813" y="1477045"/>
              <a:ext cx="8133613" cy="1690267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CasellaDiTesto 92"/>
            <p:cNvSpPr txBox="1"/>
            <p:nvPr/>
          </p:nvSpPr>
          <p:spPr>
            <a:xfrm>
              <a:off x="-419846" y="2440448"/>
              <a:ext cx="1195712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START</a:t>
              </a:r>
            </a:p>
          </p:txBody>
        </p:sp>
        <p:sp>
          <p:nvSpPr>
            <p:cNvPr id="94" name="CasellaDiTesto 93"/>
            <p:cNvSpPr txBox="1"/>
            <p:nvPr/>
          </p:nvSpPr>
          <p:spPr>
            <a:xfrm>
              <a:off x="-419846" y="1627885"/>
              <a:ext cx="1043876" cy="58477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STOP</a:t>
              </a:r>
              <a:endParaRPr lang="it-IT" sz="2800" dirty="0"/>
            </a:p>
          </p:txBody>
        </p:sp>
        <p:sp>
          <p:nvSpPr>
            <p:cNvPr id="95" name="CasellaDiTesto 94"/>
            <p:cNvSpPr txBox="1"/>
            <p:nvPr/>
          </p:nvSpPr>
          <p:spPr>
            <a:xfrm>
              <a:off x="2078115" y="1650940"/>
              <a:ext cx="3158185" cy="1323439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 dirty="0" smtClean="0"/>
                <a:t>64 CARRY8</a:t>
              </a:r>
            </a:p>
            <a:p>
              <a:pPr algn="ctr"/>
              <a:r>
                <a:rPr lang="it-IT" sz="4000" dirty="0"/>
                <a:t>(</a:t>
              </a:r>
              <a:r>
                <a:rPr lang="it-IT" sz="4000" dirty="0" smtClean="0"/>
                <a:t>TDL 512-tap)</a:t>
              </a:r>
              <a:endParaRPr lang="it-IT" sz="4000" dirty="0"/>
            </a:p>
          </p:txBody>
        </p:sp>
        <p:sp>
          <p:nvSpPr>
            <p:cNvPr id="96" name="Freccia in giù 95"/>
            <p:cNvSpPr/>
            <p:nvPr/>
          </p:nvSpPr>
          <p:spPr>
            <a:xfrm>
              <a:off x="-539840" y="3167324"/>
              <a:ext cx="4143833" cy="1841180"/>
            </a:xfrm>
            <a:prstGeom prst="downArrow">
              <a:avLst>
                <a:gd name="adj1" fmla="val 48312"/>
                <a:gd name="adj2" fmla="val 35446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CO #7 </a:t>
              </a:r>
              <a:r>
                <a:rPr lang="en-US" sz="2400" dirty="0" smtClean="0"/>
                <a:t>Thermometric</a:t>
              </a:r>
            </a:p>
            <a:p>
              <a:pPr algn="ctr"/>
              <a:r>
                <a:rPr lang="en-US" sz="4000" dirty="0" smtClean="0"/>
                <a:t>512-bit</a:t>
              </a:r>
              <a:endParaRPr lang="en-US" sz="4000" dirty="0"/>
            </a:p>
          </p:txBody>
        </p:sp>
        <p:sp>
          <p:nvSpPr>
            <p:cNvPr id="97" name="Freccia in giù 96"/>
            <p:cNvSpPr/>
            <p:nvPr/>
          </p:nvSpPr>
          <p:spPr>
            <a:xfrm>
              <a:off x="3813511" y="3161717"/>
              <a:ext cx="4143833" cy="1841180"/>
            </a:xfrm>
            <a:prstGeom prst="downArrow">
              <a:avLst>
                <a:gd name="adj1" fmla="val 48312"/>
                <a:gd name="adj2" fmla="val 35446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/>
                <a:t>O #8 </a:t>
              </a:r>
              <a:r>
                <a:rPr lang="en-US" sz="2400" dirty="0" smtClean="0"/>
                <a:t>Thermometric</a:t>
              </a:r>
            </a:p>
            <a:p>
              <a:pPr algn="ctr"/>
              <a:r>
                <a:rPr lang="en-US" sz="4000" dirty="0" smtClean="0"/>
                <a:t>512-bit</a:t>
              </a:r>
              <a:endParaRPr lang="en-US" sz="4000" dirty="0"/>
            </a:p>
          </p:txBody>
        </p:sp>
        <p:sp>
          <p:nvSpPr>
            <p:cNvPr id="98" name="Rettangolo 97"/>
            <p:cNvSpPr/>
            <p:nvPr/>
          </p:nvSpPr>
          <p:spPr>
            <a:xfrm>
              <a:off x="3893860" y="5015597"/>
              <a:ext cx="4059711" cy="58395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Decoder</a:t>
              </a:r>
              <a:r>
                <a:rPr lang="it-IT" sz="3600" dirty="0" smtClean="0"/>
                <a:t> </a:t>
              </a:r>
              <a:endParaRPr lang="en-US" sz="3600" dirty="0"/>
            </a:p>
          </p:txBody>
        </p:sp>
        <p:cxnSp>
          <p:nvCxnSpPr>
            <p:cNvPr id="99" name="Connettore 2 98"/>
            <p:cNvCxnSpPr/>
            <p:nvPr/>
          </p:nvCxnSpPr>
          <p:spPr>
            <a:xfrm>
              <a:off x="4988086" y="5584376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Rettangolo 99"/>
            <p:cNvSpPr/>
            <p:nvPr/>
          </p:nvSpPr>
          <p:spPr>
            <a:xfrm>
              <a:off x="3828794" y="5584377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cxnSp>
          <p:nvCxnSpPr>
            <p:cNvPr id="101" name="Connettore 2 100"/>
            <p:cNvCxnSpPr/>
            <p:nvPr/>
          </p:nvCxnSpPr>
          <p:spPr>
            <a:xfrm>
              <a:off x="6847837" y="5584377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ttangolo 106"/>
            <p:cNvSpPr/>
            <p:nvPr/>
          </p:nvSpPr>
          <p:spPr>
            <a:xfrm>
              <a:off x="6905970" y="558559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-539840" y="5015597"/>
              <a:ext cx="4059711" cy="58395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Decoder</a:t>
              </a:r>
              <a:r>
                <a:rPr lang="it-IT" sz="3600" dirty="0" smtClean="0"/>
                <a:t> </a:t>
              </a:r>
              <a:endParaRPr lang="en-US" sz="3600" dirty="0"/>
            </a:p>
          </p:txBody>
        </p:sp>
        <p:cxnSp>
          <p:nvCxnSpPr>
            <p:cNvPr id="109" name="Connettore 2 108"/>
            <p:cNvCxnSpPr/>
            <p:nvPr/>
          </p:nvCxnSpPr>
          <p:spPr>
            <a:xfrm>
              <a:off x="554386" y="5584376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ttangolo 109"/>
            <p:cNvSpPr/>
            <p:nvPr/>
          </p:nvSpPr>
          <p:spPr>
            <a:xfrm>
              <a:off x="-604906" y="5584377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cxnSp>
          <p:nvCxnSpPr>
            <p:cNvPr id="111" name="Connettore 2 110"/>
            <p:cNvCxnSpPr/>
            <p:nvPr/>
          </p:nvCxnSpPr>
          <p:spPr>
            <a:xfrm>
              <a:off x="2414137" y="5584377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ttangolo 111"/>
            <p:cNvSpPr/>
            <p:nvPr/>
          </p:nvSpPr>
          <p:spPr>
            <a:xfrm>
              <a:off x="2472270" y="558559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</p:grpSp>
      <p:cxnSp>
        <p:nvCxnSpPr>
          <p:cNvPr id="113" name="Connettore 2 112"/>
          <p:cNvCxnSpPr/>
          <p:nvPr/>
        </p:nvCxnSpPr>
        <p:spPr>
          <a:xfrm>
            <a:off x="-1752488" y="1926871"/>
            <a:ext cx="1244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ttore 2 113"/>
          <p:cNvCxnSpPr/>
          <p:nvPr/>
        </p:nvCxnSpPr>
        <p:spPr>
          <a:xfrm flipV="1">
            <a:off x="-1752488" y="2763318"/>
            <a:ext cx="1251161" cy="136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nettore 2 114"/>
          <p:cNvCxnSpPr/>
          <p:nvPr/>
        </p:nvCxnSpPr>
        <p:spPr>
          <a:xfrm>
            <a:off x="7713767" y="1918255"/>
            <a:ext cx="22846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nettore 2 115"/>
          <p:cNvCxnSpPr/>
          <p:nvPr/>
        </p:nvCxnSpPr>
        <p:spPr>
          <a:xfrm>
            <a:off x="7716386" y="2644759"/>
            <a:ext cx="223902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/>
          <p:nvPr/>
        </p:nvCxnSpPr>
        <p:spPr>
          <a:xfrm>
            <a:off x="8429135" y="1480136"/>
            <a:ext cx="817012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ettangolo arrotondato 43"/>
          <p:cNvSpPr/>
          <p:nvPr/>
        </p:nvSpPr>
        <p:spPr>
          <a:xfrm>
            <a:off x="18531477" y="1477045"/>
            <a:ext cx="2707679" cy="170611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COARSE</a:t>
            </a:r>
          </a:p>
          <a:p>
            <a:pPr algn="ctr"/>
            <a:r>
              <a:rPr lang="it-IT" sz="4000" dirty="0" smtClean="0"/>
              <a:t>SAMPLER</a:t>
            </a:r>
            <a:endParaRPr lang="it-IT" sz="4400" dirty="0"/>
          </a:p>
        </p:txBody>
      </p:sp>
      <p:cxnSp>
        <p:nvCxnSpPr>
          <p:cNvPr id="119" name="Connettore 2 118"/>
          <p:cNvCxnSpPr/>
          <p:nvPr/>
        </p:nvCxnSpPr>
        <p:spPr>
          <a:xfrm flipV="1">
            <a:off x="18089027" y="1918070"/>
            <a:ext cx="442450" cy="8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Rettangolo arrotondato 43"/>
          <p:cNvSpPr/>
          <p:nvPr/>
        </p:nvSpPr>
        <p:spPr>
          <a:xfrm>
            <a:off x="-4421065" y="1459603"/>
            <a:ext cx="2707679" cy="170611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smtClean="0"/>
              <a:t>LOGIC</a:t>
            </a:r>
            <a:endParaRPr lang="it-IT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124"/>
              <p:cNvSpPr txBox="1"/>
              <p:nvPr/>
            </p:nvSpPr>
            <p:spPr>
              <a:xfrm>
                <a:off x="16273266" y="2257257"/>
                <a:ext cx="2466886" cy="830997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b="0" i="1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125" name="CasellaDiTesto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266" y="2257257"/>
                <a:ext cx="246688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/>
              <p:cNvSpPr txBox="1"/>
              <p:nvPr/>
            </p:nvSpPr>
            <p:spPr>
              <a:xfrm>
                <a:off x="5872032" y="2366487"/>
                <a:ext cx="2466886" cy="830997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b="0" i="1" smtClean="0">
                          <a:latin typeface="Cambria Math" panose="02040503050406030204" pitchFamily="18" charset="0"/>
                        </a:rPr>
                        <m:t>#1</m:t>
                      </m:r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126" name="CasellaDiTes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032" y="2366487"/>
                <a:ext cx="246688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ttangolo 127"/>
          <p:cNvSpPr/>
          <p:nvPr/>
        </p:nvSpPr>
        <p:spPr>
          <a:xfrm>
            <a:off x="18803196" y="4975760"/>
            <a:ext cx="2093521" cy="26515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Shift </a:t>
            </a:r>
          </a:p>
          <a:p>
            <a:pPr algn="ctr"/>
            <a:r>
              <a:rPr lang="en-US" sz="3600" dirty="0" smtClean="0"/>
              <a:t>(&gt;&gt; 13)</a:t>
            </a:r>
            <a:endParaRPr lang="en-US" sz="3600" dirty="0"/>
          </a:p>
        </p:txBody>
      </p:sp>
      <p:sp>
        <p:nvSpPr>
          <p:cNvPr id="129" name="Rettangolo 128"/>
          <p:cNvSpPr/>
          <p:nvPr/>
        </p:nvSpPr>
        <p:spPr>
          <a:xfrm>
            <a:off x="18824989" y="10949777"/>
            <a:ext cx="2093521" cy="12347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Shift </a:t>
            </a:r>
          </a:p>
          <a:p>
            <a:pPr algn="ctr"/>
            <a:r>
              <a:rPr lang="en-US" sz="3600" dirty="0" smtClean="0"/>
              <a:t>(&gt;&gt; 3)</a:t>
            </a:r>
            <a:endParaRPr lang="en-US" sz="3600" dirty="0"/>
          </a:p>
        </p:txBody>
      </p:sp>
      <p:sp>
        <p:nvSpPr>
          <p:cNvPr id="130" name="Rettangolo 129"/>
          <p:cNvSpPr/>
          <p:nvPr/>
        </p:nvSpPr>
        <p:spPr>
          <a:xfrm>
            <a:off x="18371798" y="7963628"/>
            <a:ext cx="1418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12-bit</a:t>
            </a:r>
            <a:endParaRPr lang="it-IT" sz="2800" dirty="0"/>
          </a:p>
        </p:txBody>
      </p:sp>
      <p:sp>
        <p:nvSpPr>
          <p:cNvPr id="137" name="Rettangolo 136"/>
          <p:cNvSpPr/>
          <p:nvPr/>
        </p:nvSpPr>
        <p:spPr>
          <a:xfrm>
            <a:off x="7447841" y="9084124"/>
            <a:ext cx="2881978" cy="14277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FIFO</a:t>
            </a:r>
          </a:p>
          <a:p>
            <a:pPr algn="ctr"/>
            <a:r>
              <a:rPr lang="en-US" sz="3600" dirty="0" smtClean="0"/>
              <a:t>DUAL PORT</a:t>
            </a:r>
          </a:p>
        </p:txBody>
      </p:sp>
      <p:cxnSp>
        <p:nvCxnSpPr>
          <p:cNvPr id="141" name="Connettore 2 140"/>
          <p:cNvCxnSpPr>
            <a:stCxn id="137" idx="2"/>
            <a:endCxn id="84" idx="0"/>
          </p:cNvCxnSpPr>
          <p:nvPr/>
        </p:nvCxnSpPr>
        <p:spPr>
          <a:xfrm>
            <a:off x="8888830" y="10511906"/>
            <a:ext cx="0" cy="3468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ttangolo 142"/>
          <p:cNvSpPr/>
          <p:nvPr/>
        </p:nvSpPr>
        <p:spPr>
          <a:xfrm>
            <a:off x="18414994" y="9179421"/>
            <a:ext cx="2881978" cy="14277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FIFO</a:t>
            </a:r>
          </a:p>
          <a:p>
            <a:pPr algn="ctr"/>
            <a:r>
              <a:rPr lang="en-US" sz="3600" dirty="0" smtClean="0"/>
              <a:t>DUAL PORT</a:t>
            </a:r>
          </a:p>
        </p:txBody>
      </p:sp>
      <p:cxnSp>
        <p:nvCxnSpPr>
          <p:cNvPr id="144" name="Connettore 2 143"/>
          <p:cNvCxnSpPr/>
          <p:nvPr/>
        </p:nvCxnSpPr>
        <p:spPr>
          <a:xfrm>
            <a:off x="19849957" y="7655095"/>
            <a:ext cx="0" cy="15243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nettore 2 145"/>
          <p:cNvCxnSpPr/>
          <p:nvPr/>
        </p:nvCxnSpPr>
        <p:spPr>
          <a:xfrm>
            <a:off x="19883683" y="3197484"/>
            <a:ext cx="1633" cy="17297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onnettore 2 147"/>
          <p:cNvCxnSpPr>
            <a:endCxn id="129" idx="0"/>
          </p:cNvCxnSpPr>
          <p:nvPr/>
        </p:nvCxnSpPr>
        <p:spPr>
          <a:xfrm>
            <a:off x="19871749" y="10623790"/>
            <a:ext cx="1" cy="3259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Rettangolo 151"/>
          <p:cNvSpPr/>
          <p:nvPr/>
        </p:nvSpPr>
        <p:spPr>
          <a:xfrm>
            <a:off x="9101341" y="11620297"/>
            <a:ext cx="1418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13-bit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ttangolo 153"/>
              <p:cNvSpPr/>
              <p:nvPr/>
            </p:nvSpPr>
            <p:spPr>
              <a:xfrm>
                <a:off x="15223112" y="11620087"/>
                <a:ext cx="2767809" cy="978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54" name="Rettangolo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112" y="11620087"/>
                <a:ext cx="2767809" cy="978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ttangolo 154"/>
              <p:cNvSpPr/>
              <p:nvPr/>
            </p:nvSpPr>
            <p:spPr>
              <a:xfrm>
                <a:off x="14903049" y="16021572"/>
                <a:ext cx="34976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𝑳𝑺𝑩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𝟑𝟎𝟓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𝒇𝒔</m:t>
                      </m:r>
                    </m:oMath>
                  </m:oMathPara>
                </a14:m>
                <a:endParaRPr lang="it-IT" sz="4000" b="1" dirty="0"/>
              </a:p>
            </p:txBody>
          </p:sp>
        </mc:Choice>
        <mc:Fallback xmlns="">
          <p:sp>
            <p:nvSpPr>
              <p:cNvPr id="155" name="Rettangolo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049" y="16021572"/>
                <a:ext cx="349768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Connettore 156"/>
          <p:cNvSpPr/>
          <p:nvPr/>
        </p:nvSpPr>
        <p:spPr>
          <a:xfrm>
            <a:off x="14068255" y="12724911"/>
            <a:ext cx="661638" cy="598618"/>
          </a:xfrm>
          <a:prstGeom prst="flowChartConnecto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8" name="Connettore 4 157"/>
          <p:cNvCxnSpPr>
            <a:stCxn id="84" idx="2"/>
            <a:endCxn id="157" idx="2"/>
          </p:cNvCxnSpPr>
          <p:nvPr/>
        </p:nvCxnSpPr>
        <p:spPr>
          <a:xfrm rot="16200000" flipH="1">
            <a:off x="10690720" y="9646685"/>
            <a:ext cx="1575644" cy="517942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Rettangolo 158"/>
          <p:cNvSpPr/>
          <p:nvPr/>
        </p:nvSpPr>
        <p:spPr>
          <a:xfrm>
            <a:off x="12791058" y="13976516"/>
            <a:ext cx="1418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25-bit</a:t>
            </a: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ttangolo 159"/>
              <p:cNvSpPr/>
              <p:nvPr/>
            </p:nvSpPr>
            <p:spPr>
              <a:xfrm>
                <a:off x="14930617" y="14523428"/>
                <a:ext cx="2203937" cy="974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𝑁𝑈𝑇𝑇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60" name="Rettangolo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617" y="14523428"/>
                <a:ext cx="2203937" cy="974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ttangolo 160"/>
          <p:cNvSpPr/>
          <p:nvPr/>
        </p:nvSpPr>
        <p:spPr>
          <a:xfrm>
            <a:off x="13591622" y="12258973"/>
            <a:ext cx="341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-</a:t>
            </a:r>
            <a:endParaRPr lang="it-IT" sz="2800" dirty="0"/>
          </a:p>
        </p:txBody>
      </p:sp>
      <p:sp>
        <p:nvSpPr>
          <p:cNvPr id="162" name="Rettangolo 161"/>
          <p:cNvSpPr/>
          <p:nvPr/>
        </p:nvSpPr>
        <p:spPr>
          <a:xfrm>
            <a:off x="14706344" y="12345248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dirty="0" smtClean="0"/>
              <a:t>+</a:t>
            </a:r>
            <a:endParaRPr lang="it-IT" sz="2800" dirty="0"/>
          </a:p>
        </p:txBody>
      </p:sp>
      <p:cxnSp>
        <p:nvCxnSpPr>
          <p:cNvPr id="163" name="Connettore 4 162"/>
          <p:cNvCxnSpPr>
            <a:stCxn id="129" idx="2"/>
            <a:endCxn id="157" idx="6"/>
          </p:cNvCxnSpPr>
          <p:nvPr/>
        </p:nvCxnSpPr>
        <p:spPr>
          <a:xfrm rot="5400000">
            <a:off x="16880959" y="10033428"/>
            <a:ext cx="839727" cy="514185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ttangolo 163"/>
              <p:cNvSpPr/>
              <p:nvPr/>
            </p:nvSpPr>
            <p:spPr>
              <a:xfrm>
                <a:off x="14843555" y="15408065"/>
                <a:ext cx="405604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𝑭𝑺𝑹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it-IT" sz="4000" b="1" dirty="0"/>
              </a:p>
            </p:txBody>
          </p:sp>
        </mc:Choice>
        <mc:Fallback xmlns="">
          <p:sp>
            <p:nvSpPr>
              <p:cNvPr id="164" name="Rettangolo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555" y="15408065"/>
                <a:ext cx="40560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nettore 2 164"/>
          <p:cNvCxnSpPr>
            <a:stCxn id="157" idx="4"/>
          </p:cNvCxnSpPr>
          <p:nvPr/>
        </p:nvCxnSpPr>
        <p:spPr>
          <a:xfrm flipH="1">
            <a:off x="14382895" y="13323529"/>
            <a:ext cx="16179" cy="42347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ttangolo 169"/>
              <p:cNvSpPr/>
              <p:nvPr/>
            </p:nvSpPr>
            <p:spPr>
              <a:xfrm>
                <a:off x="3051916" y="11774545"/>
                <a:ext cx="2057678" cy="96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70" name="Rettangolo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916" y="11774545"/>
                <a:ext cx="2057678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ttangolo 170"/>
              <p:cNvSpPr/>
              <p:nvPr/>
            </p:nvSpPr>
            <p:spPr>
              <a:xfrm>
                <a:off x="2267207" y="10967978"/>
                <a:ext cx="349768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𝑳𝑺𝑩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𝟑𝟎𝟓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it-IT" sz="4000" b="1" dirty="0"/>
              </a:p>
            </p:txBody>
          </p:sp>
        </mc:Choice>
        <mc:Fallback xmlns="">
          <p:sp>
            <p:nvSpPr>
              <p:cNvPr id="171" name="Rettangolo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07" y="10967978"/>
                <a:ext cx="349768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ttangolo 173"/>
              <p:cNvSpPr/>
              <p:nvPr/>
            </p:nvSpPr>
            <p:spPr>
              <a:xfrm>
                <a:off x="2371488" y="10282322"/>
                <a:ext cx="322184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𝐹𝑆𝑅</m:t>
                      </m:r>
                      <m:r>
                        <a:rPr lang="it-IT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it-IT" sz="4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 xmlns="">
          <p:sp>
            <p:nvSpPr>
              <p:cNvPr id="174" name="Rettangolo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10282322"/>
                <a:ext cx="322184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ttangolo 174"/>
              <p:cNvSpPr/>
              <p:nvPr/>
            </p:nvSpPr>
            <p:spPr>
              <a:xfrm>
                <a:off x="14911682" y="10849554"/>
                <a:ext cx="317734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𝐿𝑆𝐵</m:t>
                      </m:r>
                      <m:r>
                        <a:rPr lang="it-IT" sz="40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it-IT" sz="40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4000" b="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4000" dirty="0"/>
              </a:p>
            </p:txBody>
          </p:sp>
        </mc:Choice>
        <mc:Fallback xmlns="">
          <p:sp>
            <p:nvSpPr>
              <p:cNvPr id="175" name="Rettangolo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682" y="10849554"/>
                <a:ext cx="3177345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ttangolo 175"/>
              <p:cNvSpPr/>
              <p:nvPr/>
            </p:nvSpPr>
            <p:spPr>
              <a:xfrm>
                <a:off x="14438690" y="10163898"/>
                <a:ext cx="405604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1" i="1" dirty="0" smtClean="0">
                          <a:latin typeface="Cambria Math" panose="02040503050406030204" pitchFamily="18" charset="0"/>
                        </a:rPr>
                        <m:t>𝑭𝑺𝑹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it-IT" sz="4000" b="1" i="1" dirty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it-IT" sz="4000" b="1" dirty="0"/>
              </a:p>
            </p:txBody>
          </p:sp>
        </mc:Choice>
        <mc:Fallback xmlns="">
          <p:sp>
            <p:nvSpPr>
              <p:cNvPr id="176" name="Rettangolo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690" y="10163898"/>
                <a:ext cx="4056047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asellaDiTesto 177"/>
          <p:cNvSpPr txBox="1"/>
          <p:nvPr/>
        </p:nvSpPr>
        <p:spPr>
          <a:xfrm>
            <a:off x="-4421065" y="-63358"/>
            <a:ext cx="246688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4800" b="1" dirty="0"/>
              <a:t>CH </a:t>
            </a:r>
            <a:r>
              <a:rPr lang="it-IT" sz="4800" b="1" i="1" dirty="0" smtClean="0"/>
              <a:t>i-</a:t>
            </a:r>
            <a:r>
              <a:rPr lang="it-IT" sz="4800" b="1" i="1" dirty="0" err="1" smtClean="0"/>
              <a:t>th</a:t>
            </a:r>
            <a:endParaRPr lang="it-IT" sz="4800" b="1" i="1" dirty="0"/>
          </a:p>
        </p:txBody>
      </p:sp>
      <p:sp>
        <p:nvSpPr>
          <p:cNvPr id="179" name="Triangolo isoscele 178"/>
          <p:cNvSpPr/>
          <p:nvPr/>
        </p:nvSpPr>
        <p:spPr>
          <a:xfrm rot="16200000" flipV="1">
            <a:off x="-4938712" y="11493702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0" name="Connettore 2 179"/>
          <p:cNvCxnSpPr/>
          <p:nvPr/>
        </p:nvCxnSpPr>
        <p:spPr>
          <a:xfrm>
            <a:off x="-5731133" y="11774544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CasellaDiTesto 180"/>
          <p:cNvSpPr txBox="1"/>
          <p:nvPr/>
        </p:nvSpPr>
        <p:spPr>
          <a:xfrm>
            <a:off x="-7710001" y="10643805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200 MHz</a:t>
            </a:r>
            <a:endParaRPr lang="it-IT" sz="6600" dirty="0"/>
          </a:p>
        </p:txBody>
      </p:sp>
      <p:sp>
        <p:nvSpPr>
          <p:cNvPr id="182" name="Triangolo isoscele 181"/>
          <p:cNvSpPr/>
          <p:nvPr/>
        </p:nvSpPr>
        <p:spPr>
          <a:xfrm rot="16200000" flipV="1">
            <a:off x="-4938712" y="7814593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3" name="Connettore 2 182"/>
          <p:cNvCxnSpPr/>
          <p:nvPr/>
        </p:nvCxnSpPr>
        <p:spPr>
          <a:xfrm>
            <a:off x="-5731133" y="8095435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CasellaDiTesto 183"/>
          <p:cNvSpPr txBox="1"/>
          <p:nvPr/>
        </p:nvSpPr>
        <p:spPr>
          <a:xfrm>
            <a:off x="-7710001" y="6964696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400 MHz</a:t>
            </a:r>
            <a:endParaRPr lang="it-IT" sz="6600" dirty="0"/>
          </a:p>
        </p:txBody>
      </p:sp>
      <p:cxnSp>
        <p:nvCxnSpPr>
          <p:cNvPr id="185" name="Connettore 2 184"/>
          <p:cNvCxnSpPr/>
          <p:nvPr/>
        </p:nvCxnSpPr>
        <p:spPr>
          <a:xfrm>
            <a:off x="-5756438" y="2366487"/>
            <a:ext cx="133537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asellaDiTesto 187"/>
          <p:cNvSpPr txBox="1"/>
          <p:nvPr/>
        </p:nvSpPr>
        <p:spPr>
          <a:xfrm>
            <a:off x="-7768389" y="1398848"/>
            <a:ext cx="2870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 smtClean="0"/>
              <a:t>Event</a:t>
            </a:r>
            <a:r>
              <a:rPr lang="it-IT" sz="5400" dirty="0" smtClean="0"/>
              <a:t> </a:t>
            </a:r>
            <a:r>
              <a:rPr lang="it-IT" sz="5400" i="1" dirty="0" smtClean="0"/>
              <a:t>i-</a:t>
            </a:r>
            <a:r>
              <a:rPr lang="it-IT" sz="5400" i="1" dirty="0" err="1" smtClean="0"/>
              <a:t>th</a:t>
            </a:r>
            <a:endParaRPr lang="it-IT" sz="6600" i="1" dirty="0"/>
          </a:p>
        </p:txBody>
      </p:sp>
      <p:grpSp>
        <p:nvGrpSpPr>
          <p:cNvPr id="191" name="Gruppo 190"/>
          <p:cNvGrpSpPr/>
          <p:nvPr/>
        </p:nvGrpSpPr>
        <p:grpSpPr>
          <a:xfrm rot="5400000">
            <a:off x="9180797" y="-8534857"/>
            <a:ext cx="5446696" cy="13997735"/>
            <a:chOff x="-16101676" y="-4853173"/>
            <a:chExt cx="5446696" cy="13997735"/>
          </a:xfrm>
        </p:grpSpPr>
        <p:pic>
          <p:nvPicPr>
            <p:cNvPr id="192" name="Immagine 19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6101676" y="-160200"/>
              <a:ext cx="5380952" cy="9304762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93" name="Rettangolo 192"/>
            <p:cNvSpPr/>
            <p:nvPr/>
          </p:nvSpPr>
          <p:spPr>
            <a:xfrm>
              <a:off x="-13287376" y="2222409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4" name="Rettangolo 193"/>
            <p:cNvSpPr/>
            <p:nvPr/>
          </p:nvSpPr>
          <p:spPr>
            <a:xfrm>
              <a:off x="-13287376" y="3161708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5" name="Rettangolo 194"/>
            <p:cNvSpPr/>
            <p:nvPr/>
          </p:nvSpPr>
          <p:spPr>
            <a:xfrm>
              <a:off x="-13287376" y="1284739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6" name="Rettangolo 195"/>
            <p:cNvSpPr/>
            <p:nvPr/>
          </p:nvSpPr>
          <p:spPr>
            <a:xfrm>
              <a:off x="-13287377" y="317847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7" name="Rettangolo 196"/>
            <p:cNvSpPr/>
            <p:nvPr/>
          </p:nvSpPr>
          <p:spPr>
            <a:xfrm>
              <a:off x="-13106401" y="4691369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8" name="Rettangolo 197"/>
            <p:cNvSpPr/>
            <p:nvPr/>
          </p:nvSpPr>
          <p:spPr>
            <a:xfrm>
              <a:off x="-13106401" y="5637917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9" name="Rettangolo 198"/>
            <p:cNvSpPr/>
            <p:nvPr/>
          </p:nvSpPr>
          <p:spPr>
            <a:xfrm>
              <a:off x="-13106402" y="6584465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0" name="Rettangolo 199"/>
            <p:cNvSpPr/>
            <p:nvPr/>
          </p:nvSpPr>
          <p:spPr>
            <a:xfrm>
              <a:off x="-13106402" y="7531013"/>
              <a:ext cx="1838325" cy="2143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1" name="CasellaDiTesto 200"/>
            <p:cNvSpPr txBox="1"/>
            <p:nvPr/>
          </p:nvSpPr>
          <p:spPr>
            <a:xfrm rot="16200000">
              <a:off x="-11534798" y="7462402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CO(0)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 rot="16200000">
              <a:off x="-11534798" y="6515178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CO(1)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CasellaDiTesto 202"/>
            <p:cNvSpPr txBox="1"/>
            <p:nvPr/>
          </p:nvSpPr>
          <p:spPr>
            <a:xfrm rot="16200000">
              <a:off x="-11534799" y="5555362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CO(2)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CasellaDiTesto 203"/>
            <p:cNvSpPr txBox="1"/>
            <p:nvPr/>
          </p:nvSpPr>
          <p:spPr>
            <a:xfrm rot="16200000">
              <a:off x="-11534799" y="4608159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CO(3)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5" name="CasellaDiTesto 204"/>
            <p:cNvSpPr txBox="1"/>
            <p:nvPr/>
          </p:nvSpPr>
          <p:spPr>
            <a:xfrm rot="16200000">
              <a:off x="-11726436" y="3093076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CO(4)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CasellaDiTesto 205"/>
            <p:cNvSpPr txBox="1"/>
            <p:nvPr/>
          </p:nvSpPr>
          <p:spPr>
            <a:xfrm rot="16200000">
              <a:off x="-11726437" y="2163271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CO(5)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7" name="CasellaDiTesto 206"/>
            <p:cNvSpPr txBox="1"/>
            <p:nvPr/>
          </p:nvSpPr>
          <p:spPr>
            <a:xfrm rot="16200000">
              <a:off x="-11726438" y="1227728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CO(6)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8" name="CasellaDiTesto 207"/>
            <p:cNvSpPr txBox="1"/>
            <p:nvPr/>
          </p:nvSpPr>
          <p:spPr>
            <a:xfrm rot="16200000">
              <a:off x="-11726438" y="235610"/>
              <a:ext cx="71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CO(7)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09" name="Rettangolo 208"/>
            <p:cNvSpPr/>
            <p:nvPr/>
          </p:nvSpPr>
          <p:spPr>
            <a:xfrm>
              <a:off x="-13133035" y="2630036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0" name="Rettangolo 209"/>
            <p:cNvSpPr/>
            <p:nvPr/>
          </p:nvSpPr>
          <p:spPr>
            <a:xfrm>
              <a:off x="-13133035" y="3560457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1" name="Rettangolo 210"/>
            <p:cNvSpPr/>
            <p:nvPr/>
          </p:nvSpPr>
          <p:spPr>
            <a:xfrm>
              <a:off x="-13133035" y="1692366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2" name="Rettangolo 211"/>
            <p:cNvSpPr/>
            <p:nvPr/>
          </p:nvSpPr>
          <p:spPr>
            <a:xfrm>
              <a:off x="-13133036" y="716596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3" name="Rettangolo 212"/>
            <p:cNvSpPr/>
            <p:nvPr/>
          </p:nvSpPr>
          <p:spPr>
            <a:xfrm>
              <a:off x="-12943182" y="5081240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4" name="Rettangolo 213"/>
            <p:cNvSpPr/>
            <p:nvPr/>
          </p:nvSpPr>
          <p:spPr>
            <a:xfrm>
              <a:off x="-12943182" y="6027788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5" name="Rettangolo 214"/>
            <p:cNvSpPr/>
            <p:nvPr/>
          </p:nvSpPr>
          <p:spPr>
            <a:xfrm>
              <a:off x="-12943183" y="6974336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6" name="Rettangolo 215"/>
            <p:cNvSpPr/>
            <p:nvPr/>
          </p:nvSpPr>
          <p:spPr>
            <a:xfrm>
              <a:off x="-12943183" y="7920884"/>
              <a:ext cx="1838325" cy="214313"/>
            </a:xfrm>
            <a:prstGeom prst="rect">
              <a:avLst/>
            </a:prstGeom>
            <a:solidFill>
              <a:srgbClr val="0070C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7" name="CasellaDiTesto 216"/>
            <p:cNvSpPr txBox="1"/>
            <p:nvPr/>
          </p:nvSpPr>
          <p:spPr>
            <a:xfrm rot="16200000">
              <a:off x="-11140370" y="784337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O(0)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18" name="CasellaDiTesto 217"/>
            <p:cNvSpPr txBox="1"/>
            <p:nvPr/>
          </p:nvSpPr>
          <p:spPr>
            <a:xfrm rot="16200000">
              <a:off x="-11140370" y="68961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O(1)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19" name="CasellaDiTesto 218"/>
            <p:cNvSpPr txBox="1"/>
            <p:nvPr/>
          </p:nvSpPr>
          <p:spPr>
            <a:xfrm rot="16200000">
              <a:off x="-11140371" y="5936355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O(2)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0" name="CasellaDiTesto 219"/>
            <p:cNvSpPr txBox="1"/>
            <p:nvPr/>
          </p:nvSpPr>
          <p:spPr>
            <a:xfrm rot="16200000">
              <a:off x="-11140371" y="4989152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O(3)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1" name="CasellaDiTesto 220"/>
            <p:cNvSpPr txBox="1"/>
            <p:nvPr/>
          </p:nvSpPr>
          <p:spPr>
            <a:xfrm rot="16200000">
              <a:off x="-11323130" y="347406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O(4)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2" name="CasellaDiTesto 221"/>
            <p:cNvSpPr txBox="1"/>
            <p:nvPr/>
          </p:nvSpPr>
          <p:spPr>
            <a:xfrm rot="16200000">
              <a:off x="-11323131" y="254426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O(5)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3" name="CasellaDiTesto 222"/>
            <p:cNvSpPr txBox="1"/>
            <p:nvPr/>
          </p:nvSpPr>
          <p:spPr>
            <a:xfrm rot="16200000">
              <a:off x="-11323132" y="160872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O(6)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4" name="CasellaDiTesto 223"/>
            <p:cNvSpPr txBox="1"/>
            <p:nvPr/>
          </p:nvSpPr>
          <p:spPr>
            <a:xfrm rot="16200000">
              <a:off x="-11323132" y="616603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smtClean="0">
                  <a:solidFill>
                    <a:srgbClr val="0070C0"/>
                  </a:solidFill>
                </a:rPr>
                <a:t>O(7)</a:t>
              </a:r>
              <a:endParaRPr lang="it-IT" b="1" dirty="0">
                <a:solidFill>
                  <a:srgbClr val="0070C0"/>
                </a:solidFill>
              </a:endParaRPr>
            </a:p>
          </p:txBody>
        </p:sp>
        <p:sp>
          <p:nvSpPr>
            <p:cNvPr id="225" name="CasellaDiTesto 224"/>
            <p:cNvSpPr txBox="1"/>
            <p:nvPr/>
          </p:nvSpPr>
          <p:spPr>
            <a:xfrm rot="16200000">
              <a:off x="-13901505" y="-2993434"/>
              <a:ext cx="4427364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4000" b="1" dirty="0" smtClean="0"/>
                <a:t>x64</a:t>
              </a:r>
              <a:endParaRPr lang="it-IT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65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-872204" y="-600786"/>
            <a:ext cx="17202323" cy="14917572"/>
            <a:chOff x="-4607200" y="-2615319"/>
            <a:chExt cx="17202323" cy="14917572"/>
          </a:xfrm>
        </p:grpSpPr>
        <p:grpSp>
          <p:nvGrpSpPr>
            <p:cNvPr id="5" name="Gruppo 4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13" name="Gruppo 12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39" name="Gruppo 38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43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4" name="Gruppo 43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48" name="Rettangolo 47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49" name="Gruppo 48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60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61" name="CasellaDiTesto 60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62" name="CasellaDiTesto 61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63" name="CasellaDiTesto 62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0" name="Rettangolo 49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1" name="Freccia in giù 50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2" name="Connettore 2 51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nettore 2 52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CasellaDiTesto 53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Connettore 2 54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ttore 2 55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Connettore diritto 56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Rettangolo 57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9" name="Connettore 2 58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5" name="CasellaDiTesto 44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46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7" name="Connettore 2 46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ttangolo 39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41" name="Connettore 2 40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ttangolo 41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14" name="Gruppo 13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30" name="Gruppo 29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35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6" name="CasellaDiTesto 35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37" name="CasellaDiTesto 36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38" name="CasellaDiTesto 37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31" name="Rettangolo 30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32" name="Freccia in giù 31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CasellaDiTesto 32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485" name="CasellaDiTesto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Connettore 2 33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ttangolo 14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16" name="Connettore 2 15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ttangolo 16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18" name="Connettore 2 17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ttangolo 18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20" name="Rettangolo 19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ttangolo 20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3" name="Rettangolo 4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ttangolo 21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4" name="Rettangolo 4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ettangolo 22"/>
              <p:cNvSpPr/>
              <p:nvPr/>
            </p:nvSpPr>
            <p:spPr>
              <a:xfrm>
                <a:off x="-468931" y="14045519"/>
                <a:ext cx="141897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ttangolo 23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6" name="Rettangolo 4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tangolo 24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7" name="Rettangolo 4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Connettore 25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" name="Connettore 4 26"/>
              <p:cNvCxnSpPr>
                <a:stCxn id="48" idx="2"/>
                <a:endCxn id="26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ttangolo 27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ttangolo 28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81" name="Rettangolo 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ttangolo 5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13)</a:t>
              </a:r>
              <a:endParaRPr lang="en-US" sz="3600" dirty="0"/>
            </a:p>
          </p:txBody>
        </p:sp>
        <p:cxnSp>
          <p:nvCxnSpPr>
            <p:cNvPr id="9" name="Connettore 2 8"/>
            <p:cNvCxnSpPr>
              <a:stCxn id="46" idx="2"/>
              <a:endCxn id="8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4 9"/>
            <p:cNvCxnSpPr>
              <a:stCxn id="8" idx="2"/>
              <a:endCxn id="26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463" name="Rettangolo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ttore 2 11"/>
            <p:cNvCxnSpPr>
              <a:stCxn id="26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7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arrotondato 75"/>
          <p:cNvSpPr/>
          <p:nvPr/>
        </p:nvSpPr>
        <p:spPr>
          <a:xfrm>
            <a:off x="-1577600" y="1378857"/>
            <a:ext cx="13483789" cy="4833257"/>
          </a:xfrm>
          <a:prstGeom prst="roundRect">
            <a:avLst>
              <a:gd name="adj" fmla="val 8911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-1436957" y="342900"/>
            <a:ext cx="13171757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000 0000 | 0100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101 0011 | 1111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2794000" y="-279400"/>
            <a:ext cx="8445500" cy="479425"/>
          </a:xfrm>
          <a:prstGeom prst="bentConnector3">
            <a:avLst>
              <a:gd name="adj1" fmla="val 58722"/>
            </a:avLst>
          </a:prstGeom>
          <a:ln w="44450" cmpd="sng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0143" y="-377825"/>
            <a:ext cx="274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Ideal Propagation</a:t>
            </a:r>
            <a:endParaRPr lang="en-US" sz="2800" dirty="0"/>
          </a:p>
        </p:txBody>
      </p:sp>
      <p:sp>
        <p:nvSpPr>
          <p:cNvPr id="10" name="Ovale 9"/>
          <p:cNvSpPr/>
          <p:nvPr/>
        </p:nvSpPr>
        <p:spPr>
          <a:xfrm>
            <a:off x="5600699" y="295275"/>
            <a:ext cx="3825943" cy="9525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9217152" y="-204132"/>
            <a:ext cx="202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Bubble Error</a:t>
            </a:r>
            <a:endParaRPr lang="en-US" sz="28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-1155671" y="450270"/>
            <a:ext cx="401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Real Propagation over TDL</a:t>
            </a:r>
            <a:endParaRPr lang="en-US" sz="28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9426642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967998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DDL #1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6947094" y="20574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523249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DDL #2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4410143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964948" y="1495147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DDL #3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937540" y="208028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547043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DDL #4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-1339181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-829751" y="15151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DDL #16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1073722" y="2011690"/>
            <a:ext cx="69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 ... 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9426642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-2912902" y="450270"/>
            <a:ext cx="133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512-tap</a:t>
            </a:r>
            <a:endParaRPr lang="it-IT" sz="2800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-3275181" y="2164090"/>
            <a:ext cx="169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16×32-tap</a:t>
            </a:r>
            <a:endParaRPr lang="it-IT" sz="2800" b="1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947095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4410143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930596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-1339181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-1458280" y="4625975"/>
            <a:ext cx="13193079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Merging (e.g. Sum or Sort)</a:t>
            </a:r>
            <a:endParaRPr lang="en-US" sz="28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-141981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40" name="Connettore 2 39"/>
          <p:cNvCxnSpPr>
            <a:stCxn id="28" idx="2"/>
          </p:cNvCxnSpPr>
          <p:nvPr/>
        </p:nvCxnSpPr>
        <p:spPr>
          <a:xfrm flipH="1">
            <a:off x="10580720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2"/>
          </p:cNvCxnSpPr>
          <p:nvPr/>
        </p:nvCxnSpPr>
        <p:spPr>
          <a:xfrm flipH="1">
            <a:off x="8101173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32" idx="2"/>
          </p:cNvCxnSpPr>
          <p:nvPr/>
        </p:nvCxnSpPr>
        <p:spPr>
          <a:xfrm flipH="1">
            <a:off x="5564221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3" idx="2"/>
          </p:cNvCxnSpPr>
          <p:nvPr/>
        </p:nvCxnSpPr>
        <p:spPr>
          <a:xfrm flipH="1">
            <a:off x="3084674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4" idx="2"/>
          </p:cNvCxnSpPr>
          <p:nvPr/>
        </p:nvCxnSpPr>
        <p:spPr>
          <a:xfrm flipH="1">
            <a:off x="-190027" y="4029075"/>
            <a:ext cx="4925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10427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5607343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8195379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0588948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54" name="Connettore 2 53"/>
          <p:cNvCxnSpPr>
            <a:stCxn id="17" idx="2"/>
            <a:endCxn id="28" idx="0"/>
          </p:cNvCxnSpPr>
          <p:nvPr/>
        </p:nvCxnSpPr>
        <p:spPr>
          <a:xfrm>
            <a:off x="10580721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9" idx="2"/>
            <a:endCxn id="31" idx="0"/>
          </p:cNvCxnSpPr>
          <p:nvPr/>
        </p:nvCxnSpPr>
        <p:spPr>
          <a:xfrm>
            <a:off x="8101173" y="2819400"/>
            <a:ext cx="1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1" idx="2"/>
            <a:endCxn id="32" idx="0"/>
          </p:cNvCxnSpPr>
          <p:nvPr/>
        </p:nvCxnSpPr>
        <p:spPr>
          <a:xfrm>
            <a:off x="556422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23" idx="2"/>
            <a:endCxn id="33" idx="0"/>
          </p:cNvCxnSpPr>
          <p:nvPr/>
        </p:nvCxnSpPr>
        <p:spPr>
          <a:xfrm flipH="1">
            <a:off x="3084675" y="2842280"/>
            <a:ext cx="6944" cy="335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25" idx="2"/>
            <a:endCxn id="34" idx="0"/>
          </p:cNvCxnSpPr>
          <p:nvPr/>
        </p:nvCxnSpPr>
        <p:spPr>
          <a:xfrm>
            <a:off x="-18510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238753" y="5551160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9-bit</a:t>
            </a:r>
            <a:endParaRPr lang="it-IT" sz="2800" b="1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1875443" y="273903"/>
            <a:ext cx="2752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Thermometric Code </a:t>
            </a:r>
          </a:p>
          <a:p>
            <a:r>
              <a:rPr lang="en-US" sz="2400" dirty="0" smtClean="0"/>
              <a:t>With Bubble Error</a:t>
            </a:r>
            <a:endParaRPr lang="en-US" sz="24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11875443" y="2018367"/>
            <a:ext cx="325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Thermometric Codes </a:t>
            </a:r>
          </a:p>
          <a:p>
            <a:r>
              <a:rPr lang="en-US" sz="2400" dirty="0" smtClean="0"/>
              <a:t>Without Bubble Error</a:t>
            </a:r>
            <a:endParaRPr lang="en-US" sz="24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11906189" y="4065915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Binary Codes</a:t>
            </a:r>
          </a:p>
        </p:txBody>
      </p:sp>
      <p:sp>
        <p:nvSpPr>
          <p:cNvPr id="72" name="CasellaDiTesto 71"/>
          <p:cNvSpPr txBox="1"/>
          <p:nvPr/>
        </p:nvSpPr>
        <p:spPr>
          <a:xfrm>
            <a:off x="11906190" y="5464629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Binary Code</a:t>
            </a:r>
          </a:p>
        </p:txBody>
      </p:sp>
      <p:cxnSp>
        <p:nvCxnSpPr>
          <p:cNvPr id="73" name="Connettore 2 72"/>
          <p:cNvCxnSpPr/>
          <p:nvPr/>
        </p:nvCxnSpPr>
        <p:spPr>
          <a:xfrm>
            <a:off x="5554956" y="5476875"/>
            <a:ext cx="9265" cy="10110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-1312751" y="5543262"/>
            <a:ext cx="161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Decoder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5603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2305050" y="7210425"/>
            <a:ext cx="24765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0172700" y="4162425"/>
            <a:ext cx="84201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-6248400" y="-2514600"/>
            <a:ext cx="25619054" cy="4438650"/>
            <a:chOff x="-6248400" y="-2514600"/>
            <a:chExt cx="25619054" cy="44386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248400" y="-2514600"/>
              <a:ext cx="25619054" cy="44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E6"/>
                    </a:outerShdw>
                  </a:effectLst>
                </a14:hiddenEffects>
              </a:ext>
            </a:extLst>
          </p:spPr>
        </p:pic>
        <p:sp>
          <p:nvSpPr>
            <p:cNvPr id="4" name="Rettangolo 3"/>
            <p:cNvSpPr/>
            <p:nvPr/>
          </p:nvSpPr>
          <p:spPr>
            <a:xfrm>
              <a:off x="2305050" y="1238250"/>
              <a:ext cx="24765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274"/>
            <a:stretch/>
          </p:blipFill>
          <p:spPr bwMode="auto">
            <a:xfrm>
              <a:off x="838200" y="-2514600"/>
              <a:ext cx="1466850" cy="44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E6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7" r="74"/>
            <a:stretch/>
          </p:blipFill>
          <p:spPr bwMode="auto">
            <a:xfrm>
              <a:off x="11868150" y="-2514600"/>
              <a:ext cx="1139804" cy="44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E6"/>
                    </a:outerShdw>
                  </a:effectLst>
                </a14:hiddenEffects>
              </a:ext>
            </a:extLst>
          </p:spPr>
        </p:pic>
        <p:sp>
          <p:nvSpPr>
            <p:cNvPr id="7" name="Rettangolo 6"/>
            <p:cNvSpPr/>
            <p:nvPr/>
          </p:nvSpPr>
          <p:spPr>
            <a:xfrm>
              <a:off x="10172700" y="-1838326"/>
              <a:ext cx="1981200" cy="2219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3"/>
          <a:srcRect l="28068" r="25541"/>
          <a:stretch/>
        </p:blipFill>
        <p:spPr>
          <a:xfrm>
            <a:off x="-3638550" y="2613656"/>
            <a:ext cx="11887200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" t="32728" b="34335"/>
          <a:stretch/>
        </p:blipFill>
        <p:spPr bwMode="auto">
          <a:xfrm>
            <a:off x="2300288" y="2219102"/>
            <a:ext cx="7179414" cy="117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E6"/>
                  </a:outerShdw>
                </a:effectLst>
              </a14:hiddenEffects>
            </a:ext>
          </a:extLst>
        </p:spPr>
      </p:pic>
      <p:sp>
        <p:nvSpPr>
          <p:cNvPr id="5" name="Rettangolo 4"/>
          <p:cNvSpPr/>
          <p:nvPr/>
        </p:nvSpPr>
        <p:spPr>
          <a:xfrm>
            <a:off x="4958465" y="2157964"/>
            <a:ext cx="1520455" cy="15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/>
          <p:nvPr/>
        </p:nvPicPr>
        <p:blipFill rotWithShape="1">
          <a:blip r:embed="rId3"/>
          <a:srcRect t="32407" b="33744"/>
          <a:stretch/>
        </p:blipFill>
        <p:spPr>
          <a:xfrm>
            <a:off x="2108939" y="3495010"/>
            <a:ext cx="7370763" cy="1267933"/>
          </a:xfrm>
          <a:prstGeom prst="rect">
            <a:avLst/>
          </a:prstGeom>
          <a:ln>
            <a:noFill/>
          </a:ln>
        </p:spPr>
      </p:pic>
      <p:sp>
        <p:nvSpPr>
          <p:cNvPr id="6" name="Rettangolo 5"/>
          <p:cNvSpPr/>
          <p:nvPr/>
        </p:nvSpPr>
        <p:spPr>
          <a:xfrm>
            <a:off x="7619962" y="2414810"/>
            <a:ext cx="1407227" cy="17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100" dirty="0" smtClean="0">
                <a:solidFill>
                  <a:schemeClr val="tx1"/>
                </a:solidFill>
              </a:rPr>
              <a:t>No Sub-Interpolation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191301" y="3713476"/>
            <a:ext cx="1835888" cy="17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100" dirty="0" smtClean="0">
                <a:solidFill>
                  <a:schemeClr val="tx1"/>
                </a:solidFill>
              </a:rPr>
              <a:t>16</a:t>
            </a:r>
            <a:r>
              <a:rPr lang="it-IT" sz="1100" baseline="30000" dirty="0" smtClean="0">
                <a:solidFill>
                  <a:schemeClr val="tx1"/>
                </a:solidFill>
              </a:rPr>
              <a:t>th</a:t>
            </a:r>
            <a:r>
              <a:rPr lang="it-IT" sz="1100" dirty="0" smtClean="0">
                <a:solidFill>
                  <a:schemeClr val="tx1"/>
                </a:solidFill>
              </a:rPr>
              <a:t> Sub-Interpolation Order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786571" y="3455139"/>
            <a:ext cx="1873101" cy="17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V-TDL Calibration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857769" y="2134042"/>
            <a:ext cx="1873101" cy="17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TDL Calibration </a:t>
            </a:r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 rot="16200000">
            <a:off x="1575686" y="2605074"/>
            <a:ext cx="856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 smtClean="0"/>
              <a:t>Propagation Delay [</a:t>
            </a:r>
            <a:r>
              <a:rPr lang="en-US" sz="850" dirty="0" err="1" smtClean="0"/>
              <a:t>ps</a:t>
            </a:r>
            <a:r>
              <a:rPr lang="en-US" sz="850" dirty="0" smtClean="0"/>
              <a:t>]</a:t>
            </a:r>
            <a:endParaRPr lang="en-US" sz="85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078817" y="2282825"/>
            <a:ext cx="293670" cy="1007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50" dirty="0" smtClean="0"/>
              <a:t>60</a:t>
            </a:r>
          </a:p>
          <a:p>
            <a:pPr algn="r"/>
            <a:r>
              <a:rPr lang="it-IT" sz="850" dirty="0" smtClean="0"/>
              <a:t>50</a:t>
            </a:r>
          </a:p>
          <a:p>
            <a:pPr algn="r"/>
            <a:r>
              <a:rPr lang="it-IT" sz="850" dirty="0" smtClean="0"/>
              <a:t>40</a:t>
            </a:r>
          </a:p>
          <a:p>
            <a:pPr algn="r"/>
            <a:r>
              <a:rPr lang="it-IT" sz="850" dirty="0" smtClean="0"/>
              <a:t>30</a:t>
            </a:r>
          </a:p>
          <a:p>
            <a:pPr algn="r"/>
            <a:r>
              <a:rPr lang="it-IT" sz="850" dirty="0" smtClean="0"/>
              <a:t>20</a:t>
            </a:r>
          </a:p>
          <a:p>
            <a:pPr algn="r"/>
            <a:r>
              <a:rPr lang="it-IT" sz="850" dirty="0" smtClean="0"/>
              <a:t>10</a:t>
            </a:r>
          </a:p>
          <a:p>
            <a:pPr algn="r"/>
            <a:r>
              <a:rPr lang="it-IT" sz="850" dirty="0"/>
              <a:t>0</a:t>
            </a:r>
          </a:p>
        </p:txBody>
      </p:sp>
      <p:sp>
        <p:nvSpPr>
          <p:cNvPr id="8" name="Rettangolo 7"/>
          <p:cNvSpPr/>
          <p:nvPr/>
        </p:nvSpPr>
        <p:spPr>
          <a:xfrm>
            <a:off x="2201780" y="2058673"/>
            <a:ext cx="461962" cy="28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181351" y="3221368"/>
            <a:ext cx="348172" cy="2231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850" dirty="0" smtClean="0"/>
              <a:t>100</a:t>
            </a:r>
            <a:endParaRPr lang="it-IT" sz="850" dirty="0"/>
          </a:p>
        </p:txBody>
      </p:sp>
    </p:spTree>
    <p:extLst>
      <p:ext uri="{BB962C8B-B14F-4D97-AF65-F5344CB8AC3E}">
        <p14:creationId xmlns:p14="http://schemas.microsoft.com/office/powerpoint/2010/main" val="1906776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9" y="2981186"/>
                <a:ext cx="809452" cy="384464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4 2"/>
          <p:cNvCxnSpPr/>
          <p:nvPr/>
        </p:nvCxnSpPr>
        <p:spPr>
          <a:xfrm flipV="1">
            <a:off x="2557028" y="2529004"/>
            <a:ext cx="3184553" cy="385322"/>
          </a:xfrm>
          <a:prstGeom prst="bentConnector3">
            <a:avLst>
              <a:gd name="adj1" fmla="val 2162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uppo 4"/>
          <p:cNvGrpSpPr/>
          <p:nvPr/>
        </p:nvGrpSpPr>
        <p:grpSpPr>
          <a:xfrm>
            <a:off x="2757729" y="1034639"/>
            <a:ext cx="728464" cy="288034"/>
            <a:chOff x="755576" y="548680"/>
            <a:chExt cx="728464" cy="288034"/>
          </a:xfrm>
        </p:grpSpPr>
        <p:cxnSp>
          <p:nvCxnSpPr>
            <p:cNvPr id="6" name="Connettore 4 5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4 6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o 7"/>
          <p:cNvGrpSpPr/>
          <p:nvPr/>
        </p:nvGrpSpPr>
        <p:grpSpPr>
          <a:xfrm>
            <a:off x="3486193" y="1034639"/>
            <a:ext cx="711696" cy="288033"/>
            <a:chOff x="755576" y="548680"/>
            <a:chExt cx="711696" cy="288033"/>
          </a:xfrm>
        </p:grpSpPr>
        <p:cxnSp>
          <p:nvCxnSpPr>
            <p:cNvPr id="9" name="Connettore 4 8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4 9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o 10"/>
          <p:cNvGrpSpPr/>
          <p:nvPr/>
        </p:nvGrpSpPr>
        <p:grpSpPr>
          <a:xfrm>
            <a:off x="4197889" y="1034639"/>
            <a:ext cx="728464" cy="288034"/>
            <a:chOff x="755576" y="548680"/>
            <a:chExt cx="728464" cy="288034"/>
          </a:xfrm>
        </p:grpSpPr>
        <p:cxnSp>
          <p:nvCxnSpPr>
            <p:cNvPr id="12" name="Connettore 4 11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/>
            <p:nvPr/>
          </p:nvCxnSpPr>
          <p:spPr>
            <a:xfrm rot="10800000">
              <a:off x="1115616" y="548681"/>
              <a:ext cx="368424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4926353" y="1034639"/>
            <a:ext cx="711696" cy="288033"/>
            <a:chOff x="755576" y="548680"/>
            <a:chExt cx="711696" cy="288033"/>
          </a:xfrm>
        </p:grpSpPr>
        <p:cxnSp>
          <p:nvCxnSpPr>
            <p:cNvPr id="15" name="Connettore 4 14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4 15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po 19"/>
          <p:cNvGrpSpPr/>
          <p:nvPr/>
        </p:nvGrpSpPr>
        <p:grpSpPr>
          <a:xfrm>
            <a:off x="2118041" y="1034639"/>
            <a:ext cx="711696" cy="288033"/>
            <a:chOff x="755576" y="548680"/>
            <a:chExt cx="711696" cy="288033"/>
          </a:xfrm>
        </p:grpSpPr>
        <p:cxnSp>
          <p:nvCxnSpPr>
            <p:cNvPr id="21" name="Connettore 4 20"/>
            <p:cNvCxnSpPr/>
            <p:nvPr/>
          </p:nvCxnSpPr>
          <p:spPr>
            <a:xfrm flipV="1">
              <a:off x="755576" y="548680"/>
              <a:ext cx="360040" cy="288033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4 21"/>
            <p:cNvCxnSpPr/>
            <p:nvPr/>
          </p:nvCxnSpPr>
          <p:spPr>
            <a:xfrm rot="10800000">
              <a:off x="1115616" y="548680"/>
              <a:ext cx="351656" cy="288032"/>
            </a:xfrm>
            <a:prstGeom prst="bentConnector3">
              <a:avLst>
                <a:gd name="adj1" fmla="val 49999"/>
              </a:avLst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Connettore 2 22"/>
          <p:cNvCxnSpPr/>
          <p:nvPr/>
        </p:nvCxnSpPr>
        <p:spPr>
          <a:xfrm flipV="1">
            <a:off x="2305308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2937749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V="1">
            <a:off x="3666213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4376364" y="1097326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5106373" y="1096769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1 35"/>
          <p:cNvCxnSpPr/>
          <p:nvPr/>
        </p:nvCxnSpPr>
        <p:spPr>
          <a:xfrm flipV="1">
            <a:off x="3246953" y="2237230"/>
            <a:ext cx="5105" cy="136766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err="1" smtClean="0">
                          <a:latin typeface="Cambria Math"/>
                        </a:rPr>
                        <m:t>𝑒𝑣𝑒𝑛𝑡</m:t>
                      </m:r>
                      <m:r>
                        <a:rPr lang="it-IT" i="1" dirty="0" smtClean="0">
                          <a:latin typeface="Cambria Math"/>
                        </a:rPr>
                        <m:t>[</m:t>
                      </m:r>
                      <m:r>
                        <a:rPr lang="it-IT" i="1" dirty="0" smtClean="0">
                          <a:latin typeface="Cambria Math"/>
                        </a:rPr>
                        <m:t>𝑖</m:t>
                      </m:r>
                      <m:r>
                        <a:rPr lang="it-IT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29" y="2521245"/>
                <a:ext cx="106163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23"/>
          <p:cNvCxnSpPr/>
          <p:nvPr/>
        </p:nvCxnSpPr>
        <p:spPr>
          <a:xfrm flipV="1">
            <a:off x="3666405" y="869566"/>
            <a:ext cx="2780" cy="273532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1 28"/>
          <p:cNvCxnSpPr/>
          <p:nvPr/>
        </p:nvCxnSpPr>
        <p:spPr>
          <a:xfrm flipV="1">
            <a:off x="4373772" y="449952"/>
            <a:ext cx="5543" cy="760646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1 29"/>
          <p:cNvCxnSpPr/>
          <p:nvPr/>
        </p:nvCxnSpPr>
        <p:spPr>
          <a:xfrm flipH="1" flipV="1">
            <a:off x="5105545" y="489543"/>
            <a:ext cx="385" cy="707722"/>
          </a:xfrm>
          <a:prstGeom prst="line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4379315" y="639145"/>
            <a:ext cx="734197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b="0" dirty="0" smtClean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62" y="2070376"/>
                <a:ext cx="1046697" cy="387863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1 96"/>
          <p:cNvCxnSpPr/>
          <p:nvPr/>
        </p:nvCxnSpPr>
        <p:spPr>
          <a:xfrm>
            <a:off x="3203968" y="3345737"/>
            <a:ext cx="5206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2497211" y="3343914"/>
            <a:ext cx="749741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 flipH="1">
            <a:off x="3676991" y="3343914"/>
            <a:ext cx="17816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4376364" y="1509082"/>
            <a:ext cx="723774" cy="260382"/>
            <a:chOff x="731265" y="1593387"/>
            <a:chExt cx="723774" cy="260382"/>
          </a:xfrm>
        </p:grpSpPr>
        <p:grpSp>
          <p:nvGrpSpPr>
            <p:cNvPr id="52" name="Gruppo 51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54" name="Connettore diritto 53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sellaDiTesto 52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1" name="CasellaDiTes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o 57"/>
          <p:cNvGrpSpPr/>
          <p:nvPr/>
        </p:nvGrpSpPr>
        <p:grpSpPr>
          <a:xfrm>
            <a:off x="5099563" y="1506617"/>
            <a:ext cx="723774" cy="260382"/>
            <a:chOff x="731265" y="1593387"/>
            <a:chExt cx="723774" cy="260382"/>
          </a:xfrm>
        </p:grpSpPr>
        <p:grpSp>
          <p:nvGrpSpPr>
            <p:cNvPr id="59" name="Gruppo 58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61" name="Connettore diritto 60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ttore diritto 61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ttore diritto 62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ttore diritto 63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sellaDiTesto 59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0" name="CasellaDiTesto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po 71"/>
          <p:cNvGrpSpPr/>
          <p:nvPr/>
        </p:nvGrpSpPr>
        <p:grpSpPr>
          <a:xfrm>
            <a:off x="2939614" y="1519109"/>
            <a:ext cx="723774" cy="260382"/>
            <a:chOff x="731265" y="1593387"/>
            <a:chExt cx="723774" cy="260382"/>
          </a:xfrm>
        </p:grpSpPr>
        <p:grpSp>
          <p:nvGrpSpPr>
            <p:cNvPr id="73" name="Gruppo 72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75" name="Connettore diritto 74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ttore diritto 76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ttore diritto 77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3" name="CasellaDiTesto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uppo 78"/>
          <p:cNvGrpSpPr/>
          <p:nvPr/>
        </p:nvGrpSpPr>
        <p:grpSpPr>
          <a:xfrm>
            <a:off x="3656020" y="1515389"/>
            <a:ext cx="723774" cy="260382"/>
            <a:chOff x="731265" y="1593387"/>
            <a:chExt cx="723774" cy="260382"/>
          </a:xfrm>
        </p:grpSpPr>
        <p:grpSp>
          <p:nvGrpSpPr>
            <p:cNvPr id="80" name="Gruppo 79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82" name="Connettore diritto 81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nettore diritto 82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ttore diritto 84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0" name="CasellaDiTesto 2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uppo 85"/>
          <p:cNvGrpSpPr/>
          <p:nvPr/>
        </p:nvGrpSpPr>
        <p:grpSpPr>
          <a:xfrm>
            <a:off x="2217288" y="1518908"/>
            <a:ext cx="723774" cy="260382"/>
            <a:chOff x="731265" y="1593387"/>
            <a:chExt cx="723774" cy="260382"/>
          </a:xfrm>
        </p:grpSpPr>
        <p:grpSp>
          <p:nvGrpSpPr>
            <p:cNvPr id="87" name="Gruppo 86"/>
            <p:cNvGrpSpPr/>
            <p:nvPr/>
          </p:nvGrpSpPr>
          <p:grpSpPr>
            <a:xfrm>
              <a:off x="731265" y="1593387"/>
              <a:ext cx="723774" cy="260382"/>
              <a:chOff x="1411716" y="1321925"/>
              <a:chExt cx="723774" cy="260382"/>
            </a:xfrm>
          </p:grpSpPr>
          <p:cxnSp>
            <p:nvCxnSpPr>
              <p:cNvPr id="89" name="Connettore diritto 88"/>
              <p:cNvCxnSpPr/>
              <p:nvPr/>
            </p:nvCxnSpPr>
            <p:spPr>
              <a:xfrm>
                <a:off x="1411716" y="1321925"/>
                <a:ext cx="86492" cy="2448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/>
              <p:cNvCxnSpPr/>
              <p:nvPr/>
            </p:nvCxnSpPr>
            <p:spPr>
              <a:xfrm>
                <a:off x="1485388" y="1331249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/>
              <p:cNvCxnSpPr/>
              <p:nvPr/>
            </p:nvCxnSpPr>
            <p:spPr>
              <a:xfrm>
                <a:off x="1485388" y="1566776"/>
                <a:ext cx="65010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/>
              <p:cNvCxnSpPr/>
              <p:nvPr/>
            </p:nvCxnSpPr>
            <p:spPr>
              <a:xfrm flipV="1">
                <a:off x="1411716" y="1321926"/>
                <a:ext cx="91254" cy="26038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87"/>
                <p:cNvSpPr txBox="1"/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4" name="CasellaDiTesto 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94" y="1606654"/>
                  <a:ext cx="139461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Connettore 2 92"/>
          <p:cNvCxnSpPr/>
          <p:nvPr/>
        </p:nvCxnSpPr>
        <p:spPr>
          <a:xfrm flipV="1">
            <a:off x="4053279" y="1818545"/>
            <a:ext cx="2" cy="2019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CasellaDiTesto 99"/>
          <p:cNvSpPr txBox="1"/>
          <p:nvPr/>
        </p:nvSpPr>
        <p:spPr>
          <a:xfrm>
            <a:off x="1204142" y="1363715"/>
            <a:ext cx="94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Coarse 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/>
              <p:cNvSpPr txBox="1"/>
              <p:nvPr/>
            </p:nvSpPr>
            <p:spPr>
              <a:xfrm>
                <a:off x="4322827" y="240344"/>
                <a:ext cx="83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2.5 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1" name="CasellaDiTes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27" y="240344"/>
                <a:ext cx="8386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sellaDiTesto 101"/>
          <p:cNvSpPr txBox="1"/>
          <p:nvPr/>
        </p:nvSpPr>
        <p:spPr>
          <a:xfrm>
            <a:off x="1335883" y="10015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/>
              <p:cNvSpPr txBox="1"/>
              <p:nvPr/>
            </p:nvSpPr>
            <p:spPr>
              <a:xfrm>
                <a:off x="3026106" y="1903939"/>
                <a:ext cx="514949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b="0" dirty="0" smtClean="0"/>
              </a:p>
              <a:p>
                <a:endParaRPr lang="it-IT" b="0" dirty="0" smtClean="0"/>
              </a:p>
            </p:txBody>
          </p:sp>
        </mc:Choice>
        <mc:Fallback xmlns="">
          <p:sp>
            <p:nvSpPr>
              <p:cNvPr id="104" name="CasellaDiTes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106" y="1903939"/>
                <a:ext cx="514949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tangolo 102"/>
          <p:cNvSpPr/>
          <p:nvPr/>
        </p:nvSpPr>
        <p:spPr>
          <a:xfrm>
            <a:off x="-24102281" y="-3896834"/>
            <a:ext cx="31940476" cy="1704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-23475807" y="-2888719"/>
            <a:ext cx="2387140" cy="5015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err="1" smtClean="0"/>
              <a:t>Logic</a:t>
            </a:r>
            <a:endParaRPr lang="it-IT" sz="40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-19664802" y="-3773276"/>
            <a:ext cx="428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/>
              <a:t>VHDL </a:t>
            </a:r>
            <a:r>
              <a:rPr lang="it-IT" sz="7200" b="1" dirty="0" smtClean="0"/>
              <a:t>TDC</a:t>
            </a:r>
            <a:endParaRPr lang="it-IT" sz="7200" b="1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-27980285" y="-2364844"/>
            <a:ext cx="3133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Input</a:t>
            </a:r>
          </a:p>
          <a:p>
            <a:pPr algn="ctr"/>
            <a:r>
              <a:rPr lang="en-US" sz="6000" dirty="0" smtClean="0"/>
              <a:t>Events</a:t>
            </a:r>
            <a:endParaRPr lang="en-US" sz="6000" dirty="0"/>
          </a:p>
        </p:txBody>
      </p:sp>
      <p:cxnSp>
        <p:nvCxnSpPr>
          <p:cNvPr id="180" name="Connettore 2 179"/>
          <p:cNvCxnSpPr/>
          <p:nvPr/>
        </p:nvCxnSpPr>
        <p:spPr>
          <a:xfrm flipH="1">
            <a:off x="3332084" y="-1218746"/>
            <a:ext cx="2378800" cy="0"/>
          </a:xfrm>
          <a:prstGeom prst="straightConnector1">
            <a:avLst/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riangolo isoscele 195"/>
          <p:cNvSpPr/>
          <p:nvPr/>
        </p:nvSpPr>
        <p:spPr>
          <a:xfrm rot="16200000" flipV="1">
            <a:off x="-24250594" y="2319215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Triangolo isoscele 196"/>
          <p:cNvSpPr/>
          <p:nvPr/>
        </p:nvSpPr>
        <p:spPr>
          <a:xfrm rot="16200000" flipV="1">
            <a:off x="-24262147" y="4109961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2 197"/>
          <p:cNvCxnSpPr>
            <a:endCxn id="196" idx="3"/>
          </p:cNvCxnSpPr>
          <p:nvPr/>
        </p:nvCxnSpPr>
        <p:spPr>
          <a:xfrm>
            <a:off x="-25039069" y="2600057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nettore 2 198"/>
          <p:cNvCxnSpPr/>
          <p:nvPr/>
        </p:nvCxnSpPr>
        <p:spPr>
          <a:xfrm>
            <a:off x="-25054568" y="4390803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/>
          <p:cNvCxnSpPr/>
          <p:nvPr/>
        </p:nvCxnSpPr>
        <p:spPr>
          <a:xfrm>
            <a:off x="-26982648" y="-400887"/>
            <a:ext cx="3552553" cy="39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/>
          <p:cNvCxnSpPr/>
          <p:nvPr/>
        </p:nvCxnSpPr>
        <p:spPr>
          <a:xfrm flipV="1">
            <a:off x="-25401300" y="-541734"/>
            <a:ext cx="267967" cy="312988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CasellaDiTesto 211"/>
          <p:cNvSpPr txBox="1"/>
          <p:nvPr/>
        </p:nvSpPr>
        <p:spPr>
          <a:xfrm>
            <a:off x="-26906891" y="1527333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615 MHz</a:t>
            </a:r>
            <a:endParaRPr lang="it-IT" sz="6000" dirty="0"/>
          </a:p>
        </p:txBody>
      </p:sp>
      <p:sp>
        <p:nvSpPr>
          <p:cNvPr id="213" name="CasellaDiTesto 212"/>
          <p:cNvSpPr txBox="1"/>
          <p:nvPr/>
        </p:nvSpPr>
        <p:spPr>
          <a:xfrm>
            <a:off x="-26948045" y="3291537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100 MHz</a:t>
            </a:r>
            <a:endParaRPr lang="it-IT" sz="6600" dirty="0"/>
          </a:p>
        </p:txBody>
      </p:sp>
      <p:sp>
        <p:nvSpPr>
          <p:cNvPr id="262" name="CasellaDiTesto 261"/>
          <p:cNvSpPr txBox="1"/>
          <p:nvPr/>
        </p:nvSpPr>
        <p:spPr>
          <a:xfrm>
            <a:off x="-25002481" y="-1263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24</a:t>
            </a:r>
            <a:endParaRPr lang="it-IT" sz="4800" dirty="0"/>
          </a:p>
        </p:txBody>
      </p:sp>
      <p:grpSp>
        <p:nvGrpSpPr>
          <p:cNvPr id="231" name="Gruppo 230"/>
          <p:cNvGrpSpPr/>
          <p:nvPr/>
        </p:nvGrpSpPr>
        <p:grpSpPr>
          <a:xfrm>
            <a:off x="-21088667" y="-3294535"/>
            <a:ext cx="25402435" cy="17018380"/>
            <a:chOff x="-12807312" y="-2615319"/>
            <a:chExt cx="25402435" cy="17018380"/>
          </a:xfrm>
        </p:grpSpPr>
        <p:grpSp>
          <p:nvGrpSpPr>
            <p:cNvPr id="232" name="Gruppo 231"/>
            <p:cNvGrpSpPr/>
            <p:nvPr/>
          </p:nvGrpSpPr>
          <p:grpSpPr>
            <a:xfrm>
              <a:off x="-12807312" y="-2615319"/>
              <a:ext cx="25402435" cy="13035669"/>
              <a:chOff x="-23618494" y="10975320"/>
              <a:chExt cx="25402435" cy="13035669"/>
            </a:xfrm>
          </p:grpSpPr>
          <p:grpSp>
            <p:nvGrpSpPr>
              <p:cNvPr id="240" name="Gruppo 239"/>
              <p:cNvGrpSpPr/>
              <p:nvPr/>
            </p:nvGrpSpPr>
            <p:grpSpPr>
              <a:xfrm>
                <a:off x="-23618494" y="10975320"/>
                <a:ext cx="25402435" cy="13035669"/>
                <a:chOff x="-23618494" y="10975320"/>
                <a:chExt cx="25402435" cy="13035669"/>
              </a:xfrm>
            </p:grpSpPr>
            <p:grpSp>
              <p:nvGrpSpPr>
                <p:cNvPr id="311" name="Gruppo 310"/>
                <p:cNvGrpSpPr/>
                <p:nvPr/>
              </p:nvGrpSpPr>
              <p:grpSpPr>
                <a:xfrm>
                  <a:off x="-23618494" y="10975320"/>
                  <a:ext cx="25402435" cy="13035669"/>
                  <a:chOff x="-7163925" y="-1702056"/>
                  <a:chExt cx="25402435" cy="13035669"/>
                </a:xfrm>
              </p:grpSpPr>
              <p:sp>
                <p:nvSpPr>
                  <p:cNvPr id="31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73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16" name="Gruppo 315"/>
                  <p:cNvGrpSpPr/>
                  <p:nvPr/>
                </p:nvGrpSpPr>
                <p:grpSpPr>
                  <a:xfrm>
                    <a:off x="-7163925" y="-1296240"/>
                    <a:ext cx="20874145" cy="8446764"/>
                    <a:chOff x="-7163925" y="-1315290"/>
                    <a:chExt cx="20874145" cy="8446764"/>
                  </a:xfrm>
                </p:grpSpPr>
                <p:sp>
                  <p:nvSpPr>
                    <p:cNvPr id="320" name="Rettangolo 31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321" name="Gruppo 32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33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3" name="CasellaDiTesto 33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334" name="CasellaDiTesto 33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335" name="CasellaDiTesto 33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322" name="Rettangolo 32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323" name="Freccia in giù 32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324" name="Connettore 2 323"/>
                    <p:cNvCxnSpPr/>
                    <p:nvPr/>
                  </p:nvCxnSpPr>
                  <p:spPr>
                    <a:xfrm flipV="1">
                      <a:off x="-7163925" y="59483"/>
                      <a:ext cx="9451273" cy="2623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Connettore 2 324"/>
                    <p:cNvCxnSpPr/>
                    <p:nvPr/>
                  </p:nvCxnSpPr>
                  <p:spPr>
                    <a:xfrm flipV="1">
                      <a:off x="-7163925" y="876779"/>
                      <a:ext cx="9451273" cy="51760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6" name="CasellaDiTesto 32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27" name="Connettore 2 32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Connettore 2 32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Connettore diritto 32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Rettangolo 32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331" name="Connettore 2 33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7" name="CasellaDiTesto 31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24</a:t>
                    </a:r>
                    <a:endParaRPr lang="it-IT" sz="4800" b="1" dirty="0"/>
                  </a:p>
                </p:txBody>
              </p:sp>
              <p:sp>
                <p:nvSpPr>
                  <p:cNvPr id="31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319" name="Connettore 2 31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2" name="Rettangolo 31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313" name="Connettore 2 31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Rettangolo 31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241" name="Gruppo 240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258" name="Gruppo 257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30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CasellaDiTesto 30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309" name="CasellaDiTesto 30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310" name="CasellaDiTesto 30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260" name="Rettangolo 259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261" name="Freccia in giù 260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CasellaDiTesto 30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305" name="CasellaDiTesto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Connettore 2 30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2" name="Rettangolo 241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3" name="Connettore 2 242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4" name="Rettangolo 243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5" name="Connettore 2 244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Rettangolo 245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247" name="Rettangolo 246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Rettangolo 247"/>
                  <p:cNvSpPr/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8" name="Rettangolo 2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ttangolo 248"/>
                  <p:cNvSpPr/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9" name="Rettangolo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Rettangolo 249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Rettangolo 250"/>
                  <p:cNvSpPr/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1" name="Rettangolo 2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Rettangolo 251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2" name="Rettangolo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Connettore 252"/>
              <p:cNvSpPr/>
              <p:nvPr/>
            </p:nvSpPr>
            <p:spPr>
              <a:xfrm>
                <a:off x="-5004986" y="20969873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4" name="Connettore 4 253"/>
              <p:cNvCxnSpPr>
                <a:stCxn id="320" idx="2"/>
                <a:endCxn id="253" idx="2"/>
              </p:cNvCxnSpPr>
              <p:nvPr/>
            </p:nvCxnSpPr>
            <p:spPr>
              <a:xfrm rot="16200000" flipH="1">
                <a:off x="-7364261" y="18909907"/>
                <a:ext cx="1441282" cy="3277267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Rettangolo 254"/>
              <p:cNvSpPr/>
              <p:nvPr/>
            </p:nvSpPr>
            <p:spPr>
              <a:xfrm>
                <a:off x="-6175528" y="21703027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Rettangolo 256"/>
                  <p:cNvSpPr/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57" name="Rettangolo 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3" name="Rettangolo 232"/>
            <p:cNvSpPr/>
            <p:nvPr/>
          </p:nvSpPr>
          <p:spPr>
            <a:xfrm>
              <a:off x="5080721" y="6937275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234" name="Rettangolo 233"/>
            <p:cNvSpPr/>
            <p:nvPr/>
          </p:nvSpPr>
          <p:spPr>
            <a:xfrm>
              <a:off x="6377595" y="6799889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235" name="Rettangolo 234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236" name="Connettore 2 235"/>
            <p:cNvCxnSpPr>
              <a:stCxn id="318" idx="2"/>
              <a:endCxn id="235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nettore 4 236"/>
            <p:cNvCxnSpPr>
              <a:stCxn id="235" idx="2"/>
              <a:endCxn id="253" idx="6"/>
            </p:cNvCxnSpPr>
            <p:nvPr/>
          </p:nvCxnSpPr>
          <p:spPr>
            <a:xfrm rot="5400000">
              <a:off x="6934413" y="4327651"/>
              <a:ext cx="2884313" cy="381747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ttangolo 237"/>
                <p:cNvSpPr/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238" name="Rettangolo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/>
            <p:cNvCxnSpPr>
              <a:stCxn id="253" idx="4"/>
            </p:cNvCxnSpPr>
            <p:nvPr/>
          </p:nvCxnSpPr>
          <p:spPr>
            <a:xfrm>
              <a:off x="6137015" y="7977852"/>
              <a:ext cx="51709" cy="64252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Connettore 4 180"/>
          <p:cNvCxnSpPr/>
          <p:nvPr/>
        </p:nvCxnSpPr>
        <p:spPr>
          <a:xfrm rot="10800000" flipV="1">
            <a:off x="-4933992" y="-1219491"/>
            <a:ext cx="10948109" cy="2261385"/>
          </a:xfrm>
          <a:prstGeom prst="bentConnector3">
            <a:avLst>
              <a:gd name="adj1" fmla="val 7162"/>
            </a:avLst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Rettangolo arrotondato 43"/>
          <p:cNvSpPr/>
          <p:nvPr/>
        </p:nvSpPr>
        <p:spPr>
          <a:xfrm>
            <a:off x="5821760" y="-3156616"/>
            <a:ext cx="1481461" cy="754222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it-IT" sz="4000" dirty="0" smtClean="0"/>
              <a:t>COUNTER</a:t>
            </a:r>
            <a:endParaRPr lang="it-IT" sz="4400" dirty="0"/>
          </a:p>
        </p:txBody>
      </p:sp>
      <p:grpSp>
        <p:nvGrpSpPr>
          <p:cNvPr id="456" name="Gruppo 455"/>
          <p:cNvGrpSpPr/>
          <p:nvPr/>
        </p:nvGrpSpPr>
        <p:grpSpPr>
          <a:xfrm>
            <a:off x="-21129394" y="-1011072"/>
            <a:ext cx="17202323" cy="14917572"/>
            <a:chOff x="-4607200" y="-2615319"/>
            <a:chExt cx="17202323" cy="14917572"/>
          </a:xfrm>
        </p:grpSpPr>
        <p:grpSp>
          <p:nvGrpSpPr>
            <p:cNvPr id="457" name="Gruppo 456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465" name="Gruppo 464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491" name="Gruppo 490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49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96" name="Gruppo 495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500" name="Rettangolo 49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501" name="Gruppo 50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51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513" name="CasellaDiTesto 51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514" name="CasellaDiTesto 51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515" name="CasellaDiTesto 51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02" name="Rettangolo 50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03" name="Freccia in giù 50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04" name="Connettore 2 503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Connettore 2 504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6" name="CasellaDiTesto 50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07" name="Connettore 2 50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Connettore 2 50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Connettore diritto 50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Rettangolo 50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11" name="Connettore 2 51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7" name="CasellaDiTesto 49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49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99" name="Connettore 2 49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2" name="Rettangolo 49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493" name="Connettore 2 49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Rettangolo 49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466" name="Gruppo 465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482" name="Gruppo 481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48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88" name="CasellaDiTesto 48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489" name="CasellaDiTesto 48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490" name="CasellaDiTesto 48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483" name="Rettangolo 482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484" name="Freccia in giù 483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5" name="CasellaDiTesto 48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485" name="CasellaDiTesto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6" name="Connettore 2 48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7" name="Rettangolo 466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68" name="Connettore 2 467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9" name="Rettangolo 468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70" name="Connettore 2 469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Rettangolo 470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472" name="Rettangolo 471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Rettangolo 472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3" name="Rettangolo 4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Rettangolo 473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4" name="Rettangolo 4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5" name="Rettangolo 474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Rettangolo 475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6" name="Rettangolo 4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7" name="Rettangolo 476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7" name="Rettangolo 4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8" name="Connettore 477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9" name="Connettore 4 478"/>
              <p:cNvCxnSpPr>
                <a:stCxn id="500" idx="2"/>
                <a:endCxn id="478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0" name="Rettangolo 479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Rettangolo 480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81" name="Rettangolo 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Rettangolo 457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459" name="Rettangolo 458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460" name="Rettangolo 459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461" name="Connettore 2 460"/>
            <p:cNvCxnSpPr>
              <a:stCxn id="498" idx="2"/>
              <a:endCxn id="460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Connettore 4 461"/>
            <p:cNvCxnSpPr>
              <a:stCxn id="460" idx="2"/>
              <a:endCxn id="478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ttangolo 462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463" name="Rettangolo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Connettore 2 463"/>
            <p:cNvCxnSpPr>
              <a:stCxn id="478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Connettore diritto 515"/>
          <p:cNvCxnSpPr/>
          <p:nvPr/>
        </p:nvCxnSpPr>
        <p:spPr>
          <a:xfrm>
            <a:off x="-6510013" y="13682038"/>
            <a:ext cx="110044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-12356612" y="13875202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CH1</a:t>
            </a:r>
            <a:endParaRPr lang="en-US" sz="6000" dirty="0"/>
          </a:p>
        </p:txBody>
      </p:sp>
      <p:sp>
        <p:nvSpPr>
          <p:cNvPr id="518" name="CasellaDiTesto 517"/>
          <p:cNvSpPr txBox="1"/>
          <p:nvPr/>
        </p:nvSpPr>
        <p:spPr>
          <a:xfrm>
            <a:off x="-3645701" y="13649858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CH24</a:t>
            </a:r>
            <a:endParaRPr lang="en-US" sz="6000" dirty="0"/>
          </a:p>
        </p:txBody>
      </p:sp>
      <p:sp>
        <p:nvSpPr>
          <p:cNvPr id="519" name="Rettangolo 518"/>
          <p:cNvSpPr/>
          <p:nvPr/>
        </p:nvSpPr>
        <p:spPr>
          <a:xfrm>
            <a:off x="-23949881" y="-3744434"/>
            <a:ext cx="31940476" cy="1704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0" name="Rettangolo arrotondato 519"/>
          <p:cNvSpPr/>
          <p:nvPr/>
        </p:nvSpPr>
        <p:spPr>
          <a:xfrm>
            <a:off x="-23323407" y="-2736319"/>
            <a:ext cx="2387140" cy="5015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err="1" smtClean="0"/>
              <a:t>Logic</a:t>
            </a:r>
            <a:endParaRPr lang="it-IT" sz="4000" dirty="0"/>
          </a:p>
        </p:txBody>
      </p:sp>
      <p:sp>
        <p:nvSpPr>
          <p:cNvPr id="521" name="CasellaDiTesto 520"/>
          <p:cNvSpPr txBox="1"/>
          <p:nvPr/>
        </p:nvSpPr>
        <p:spPr>
          <a:xfrm>
            <a:off x="-19512402" y="-3620876"/>
            <a:ext cx="428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/>
              <a:t>VHDL </a:t>
            </a:r>
            <a:r>
              <a:rPr lang="it-IT" sz="7200" b="1" dirty="0" smtClean="0"/>
              <a:t>TDC</a:t>
            </a:r>
            <a:endParaRPr lang="it-IT" sz="7200" b="1" dirty="0"/>
          </a:p>
        </p:txBody>
      </p:sp>
      <p:sp>
        <p:nvSpPr>
          <p:cNvPr id="522" name="CasellaDiTesto 521"/>
          <p:cNvSpPr txBox="1"/>
          <p:nvPr/>
        </p:nvSpPr>
        <p:spPr>
          <a:xfrm>
            <a:off x="-27827885" y="-2212444"/>
            <a:ext cx="3133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Input</a:t>
            </a:r>
          </a:p>
          <a:p>
            <a:pPr algn="ctr"/>
            <a:r>
              <a:rPr lang="en-US" sz="6000" dirty="0" smtClean="0"/>
              <a:t>Events</a:t>
            </a:r>
            <a:endParaRPr lang="en-US" sz="6000" dirty="0"/>
          </a:p>
        </p:txBody>
      </p:sp>
      <p:cxnSp>
        <p:nvCxnSpPr>
          <p:cNvPr id="523" name="Connettore 2 522"/>
          <p:cNvCxnSpPr/>
          <p:nvPr/>
        </p:nvCxnSpPr>
        <p:spPr>
          <a:xfrm flipH="1">
            <a:off x="3484484" y="-1066346"/>
            <a:ext cx="2378800" cy="0"/>
          </a:xfrm>
          <a:prstGeom prst="straightConnector1">
            <a:avLst/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4" name="Triangolo isoscele 523"/>
          <p:cNvSpPr/>
          <p:nvPr/>
        </p:nvSpPr>
        <p:spPr>
          <a:xfrm rot="16200000" flipV="1">
            <a:off x="-24098194" y="2471615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5" name="Triangolo isoscele 524"/>
          <p:cNvSpPr/>
          <p:nvPr/>
        </p:nvSpPr>
        <p:spPr>
          <a:xfrm rot="16200000" flipV="1">
            <a:off x="-24109747" y="4262361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6" name="Connettore 2 525"/>
          <p:cNvCxnSpPr>
            <a:endCxn id="524" idx="3"/>
          </p:cNvCxnSpPr>
          <p:nvPr/>
        </p:nvCxnSpPr>
        <p:spPr>
          <a:xfrm>
            <a:off x="-24886669" y="2752457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7" name="Connettore 2 526"/>
          <p:cNvCxnSpPr/>
          <p:nvPr/>
        </p:nvCxnSpPr>
        <p:spPr>
          <a:xfrm>
            <a:off x="-24902168" y="4543203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8" name="Connettore 2 527"/>
          <p:cNvCxnSpPr/>
          <p:nvPr/>
        </p:nvCxnSpPr>
        <p:spPr>
          <a:xfrm>
            <a:off x="-26830248" y="-248487"/>
            <a:ext cx="3552553" cy="39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Connettore diritto 528"/>
          <p:cNvCxnSpPr/>
          <p:nvPr/>
        </p:nvCxnSpPr>
        <p:spPr>
          <a:xfrm flipV="1">
            <a:off x="-25248900" y="-389334"/>
            <a:ext cx="267967" cy="312988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0" name="CasellaDiTesto 529"/>
          <p:cNvSpPr txBox="1"/>
          <p:nvPr/>
        </p:nvSpPr>
        <p:spPr>
          <a:xfrm>
            <a:off x="-26754491" y="1679733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615 MHz</a:t>
            </a:r>
            <a:endParaRPr lang="it-IT" sz="6000" dirty="0"/>
          </a:p>
        </p:txBody>
      </p:sp>
      <p:sp>
        <p:nvSpPr>
          <p:cNvPr id="531" name="CasellaDiTesto 530"/>
          <p:cNvSpPr txBox="1"/>
          <p:nvPr/>
        </p:nvSpPr>
        <p:spPr>
          <a:xfrm>
            <a:off x="-26795645" y="3443937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100 MHz</a:t>
            </a:r>
            <a:endParaRPr lang="it-IT" sz="6600" dirty="0"/>
          </a:p>
        </p:txBody>
      </p:sp>
      <p:sp>
        <p:nvSpPr>
          <p:cNvPr id="532" name="CasellaDiTesto 531"/>
          <p:cNvSpPr txBox="1"/>
          <p:nvPr/>
        </p:nvSpPr>
        <p:spPr>
          <a:xfrm>
            <a:off x="-24850081" y="-11108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24</a:t>
            </a:r>
            <a:endParaRPr lang="it-IT" sz="4800" dirty="0"/>
          </a:p>
        </p:txBody>
      </p:sp>
      <p:grpSp>
        <p:nvGrpSpPr>
          <p:cNvPr id="533" name="Gruppo 532"/>
          <p:cNvGrpSpPr/>
          <p:nvPr/>
        </p:nvGrpSpPr>
        <p:grpSpPr>
          <a:xfrm>
            <a:off x="-20936267" y="-3142135"/>
            <a:ext cx="25402435" cy="17018380"/>
            <a:chOff x="-12807312" y="-2615319"/>
            <a:chExt cx="25402435" cy="17018380"/>
          </a:xfrm>
        </p:grpSpPr>
        <p:grpSp>
          <p:nvGrpSpPr>
            <p:cNvPr id="534" name="Gruppo 533"/>
            <p:cNvGrpSpPr/>
            <p:nvPr/>
          </p:nvGrpSpPr>
          <p:grpSpPr>
            <a:xfrm>
              <a:off x="-12807312" y="-2615319"/>
              <a:ext cx="25402435" cy="13035669"/>
              <a:chOff x="-23618494" y="10975320"/>
              <a:chExt cx="25402435" cy="13035669"/>
            </a:xfrm>
          </p:grpSpPr>
          <p:grpSp>
            <p:nvGrpSpPr>
              <p:cNvPr id="542" name="Gruppo 541"/>
              <p:cNvGrpSpPr/>
              <p:nvPr/>
            </p:nvGrpSpPr>
            <p:grpSpPr>
              <a:xfrm>
                <a:off x="-23618494" y="10975320"/>
                <a:ext cx="25402435" cy="13035669"/>
                <a:chOff x="-23618494" y="10975320"/>
                <a:chExt cx="25402435" cy="13035669"/>
              </a:xfrm>
            </p:grpSpPr>
            <p:grpSp>
              <p:nvGrpSpPr>
                <p:cNvPr id="568" name="Gruppo 567"/>
                <p:cNvGrpSpPr/>
                <p:nvPr/>
              </p:nvGrpSpPr>
              <p:grpSpPr>
                <a:xfrm>
                  <a:off x="-23618494" y="10975320"/>
                  <a:ext cx="25402435" cy="13035669"/>
                  <a:chOff x="-7163925" y="-1702056"/>
                  <a:chExt cx="25402435" cy="13035669"/>
                </a:xfrm>
              </p:grpSpPr>
              <p:sp>
                <p:nvSpPr>
                  <p:cNvPr id="572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73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73" name="Gruppo 572"/>
                  <p:cNvGrpSpPr/>
                  <p:nvPr/>
                </p:nvGrpSpPr>
                <p:grpSpPr>
                  <a:xfrm>
                    <a:off x="-7163925" y="-1296240"/>
                    <a:ext cx="20874145" cy="8446764"/>
                    <a:chOff x="-7163925" y="-1315290"/>
                    <a:chExt cx="20874145" cy="8446764"/>
                  </a:xfrm>
                </p:grpSpPr>
                <p:sp>
                  <p:nvSpPr>
                    <p:cNvPr id="577" name="Rettangolo 576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578" name="Gruppo 577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589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590" name="CasellaDiTesto 589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591" name="CasellaDiTesto 590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592" name="CasellaDiTesto 591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79" name="Rettangolo 578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80" name="Freccia in giù 579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81" name="Connettore 2 580"/>
                    <p:cNvCxnSpPr/>
                    <p:nvPr/>
                  </p:nvCxnSpPr>
                  <p:spPr>
                    <a:xfrm flipV="1">
                      <a:off x="-7163925" y="59483"/>
                      <a:ext cx="9451273" cy="2623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2" name="Connettore 2 581"/>
                    <p:cNvCxnSpPr/>
                    <p:nvPr/>
                  </p:nvCxnSpPr>
                  <p:spPr>
                    <a:xfrm flipV="1">
                      <a:off x="-7163925" y="876779"/>
                      <a:ext cx="9451273" cy="51760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3" name="CasellaDiTesto 582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4" name="Connettore 2 583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5" name="Connettore 2 584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6" name="Connettore diritto 585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7" name="Rettangolo 586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88" name="Connettore 2 587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74" name="CasellaDiTesto 573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24</a:t>
                    </a:r>
                    <a:endParaRPr lang="it-IT" sz="4800" b="1" dirty="0"/>
                  </a:p>
                </p:txBody>
              </p:sp>
              <p:sp>
                <p:nvSpPr>
                  <p:cNvPr id="575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576" name="Connettore 2 575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9" name="Rettangolo 568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570" name="Connettore 2 569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1" name="Rettangolo 570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543" name="Gruppo 542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559" name="Gruppo 558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564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65" name="CasellaDiTesto 564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566" name="CasellaDiTesto 565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567" name="CasellaDiTesto 566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560" name="Rettangolo 559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561" name="Freccia in giù 560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2" name="CasellaDiTesto 561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562" name="CasellaDiTesto 5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3" name="Connettore 2 562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4" name="Rettangolo 543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545" name="Connettore 2 544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6" name="Rettangolo 545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547" name="Connettore 2 546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8" name="Rettangolo 547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549" name="Rettangolo 548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Rettangolo 549"/>
                  <p:cNvSpPr/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550" name="Rettangolo 5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1" name="Rettangolo 550"/>
                  <p:cNvSpPr/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551" name="Rettangolo 5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2" name="Rettangolo 551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Rettangolo 552"/>
                  <p:cNvSpPr/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553" name="Rettangolo 5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4" name="Rettangolo 553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554" name="Rettangolo 5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5" name="Connettore 554"/>
              <p:cNvSpPr/>
              <p:nvPr/>
            </p:nvSpPr>
            <p:spPr>
              <a:xfrm>
                <a:off x="-5004986" y="20969873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56" name="Connettore 4 555"/>
              <p:cNvCxnSpPr>
                <a:stCxn id="577" idx="2"/>
                <a:endCxn id="555" idx="2"/>
              </p:cNvCxnSpPr>
              <p:nvPr/>
            </p:nvCxnSpPr>
            <p:spPr>
              <a:xfrm rot="16200000" flipH="1">
                <a:off x="-7364261" y="18909907"/>
                <a:ext cx="1441282" cy="3277267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7" name="Rettangolo 556"/>
              <p:cNvSpPr/>
              <p:nvPr/>
            </p:nvSpPr>
            <p:spPr>
              <a:xfrm>
                <a:off x="-6175528" y="21703027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8" name="Rettangolo 557"/>
                  <p:cNvSpPr/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558" name="Rettangolo 5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5" name="Rettangolo 534"/>
            <p:cNvSpPr/>
            <p:nvPr/>
          </p:nvSpPr>
          <p:spPr>
            <a:xfrm>
              <a:off x="5080721" y="6937275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536" name="Rettangolo 535"/>
            <p:cNvSpPr/>
            <p:nvPr/>
          </p:nvSpPr>
          <p:spPr>
            <a:xfrm>
              <a:off x="6377595" y="6799889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537" name="Rettangolo 536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538" name="Connettore 2 537"/>
            <p:cNvCxnSpPr>
              <a:stCxn id="575" idx="2"/>
              <a:endCxn id="537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9" name="Connettore 4 538"/>
            <p:cNvCxnSpPr>
              <a:stCxn id="537" idx="2"/>
              <a:endCxn id="555" idx="6"/>
            </p:cNvCxnSpPr>
            <p:nvPr/>
          </p:nvCxnSpPr>
          <p:spPr>
            <a:xfrm rot="5400000">
              <a:off x="6934413" y="4327651"/>
              <a:ext cx="2884313" cy="381747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Rettangolo 539"/>
                <p:cNvSpPr/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540" name="Rettangolo 5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1" name="Connettore 2 540"/>
            <p:cNvCxnSpPr>
              <a:stCxn id="555" idx="4"/>
            </p:cNvCxnSpPr>
            <p:nvPr/>
          </p:nvCxnSpPr>
          <p:spPr>
            <a:xfrm>
              <a:off x="6137015" y="7977852"/>
              <a:ext cx="51709" cy="64252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3" name="Connettore 4 592"/>
          <p:cNvCxnSpPr/>
          <p:nvPr/>
        </p:nvCxnSpPr>
        <p:spPr>
          <a:xfrm rot="10800000" flipV="1">
            <a:off x="-4781592" y="-1067091"/>
            <a:ext cx="10948109" cy="2261385"/>
          </a:xfrm>
          <a:prstGeom prst="bentConnector3">
            <a:avLst>
              <a:gd name="adj1" fmla="val 7162"/>
            </a:avLst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4" name="Rettangolo arrotondato 43"/>
          <p:cNvSpPr/>
          <p:nvPr/>
        </p:nvSpPr>
        <p:spPr>
          <a:xfrm>
            <a:off x="5974160" y="-3004216"/>
            <a:ext cx="1481461" cy="754222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it-IT" sz="4000" dirty="0" smtClean="0"/>
              <a:t>COUNTER</a:t>
            </a:r>
            <a:endParaRPr lang="it-IT" sz="4400" dirty="0"/>
          </a:p>
        </p:txBody>
      </p:sp>
      <p:grpSp>
        <p:nvGrpSpPr>
          <p:cNvPr id="595" name="Gruppo 594"/>
          <p:cNvGrpSpPr/>
          <p:nvPr/>
        </p:nvGrpSpPr>
        <p:grpSpPr>
          <a:xfrm>
            <a:off x="-20976994" y="-858672"/>
            <a:ext cx="17202323" cy="14917572"/>
            <a:chOff x="-4607200" y="-2615319"/>
            <a:chExt cx="17202323" cy="14917572"/>
          </a:xfrm>
        </p:grpSpPr>
        <p:grpSp>
          <p:nvGrpSpPr>
            <p:cNvPr id="596" name="Gruppo 595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604" name="Gruppo 603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630" name="Gruppo 629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634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635" name="Gruppo 634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639" name="Rettangolo 638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640" name="Gruppo 639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651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652" name="CasellaDiTesto 651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653" name="CasellaDiTesto 652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654" name="CasellaDiTesto 653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641" name="Rettangolo 640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642" name="Freccia in giù 641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643" name="Connettore 2 642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4" name="Connettore 2 643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5" name="CasellaDiTesto 644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6" name="Connettore 2 645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7" name="Connettore 2 646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Connettore diritto 647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9" name="Rettangolo 648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650" name="Connettore 2 649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6" name="CasellaDiTesto 635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637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638" name="Connettore 2 637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1" name="Rettangolo 630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632" name="Connettore 2 631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3" name="Rettangolo 632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605" name="Gruppo 604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621" name="Gruppo 620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626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27" name="CasellaDiTesto 626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628" name="CasellaDiTesto 627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629" name="CasellaDiTesto 628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622" name="Rettangolo 621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623" name="Freccia in giù 622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4" name="CasellaDiTesto 623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624" name="CasellaDiTesto 6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5" name="Connettore 2 624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6" name="Rettangolo 605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607" name="Connettore 2 606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8" name="Rettangolo 607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609" name="Connettore 2 608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0" name="Rettangolo 609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611" name="Rettangolo 610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Rettangolo 611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612" name="Rettangolo 6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Rettangolo 612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613" name="Rettangolo 6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4" name="Rettangolo 613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Rettangolo 614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615" name="Rettangolo 6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Rettangolo 615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616" name="Rettangolo 6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7" name="Connettore 616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8" name="Connettore 4 617"/>
              <p:cNvCxnSpPr>
                <a:stCxn id="639" idx="2"/>
                <a:endCxn id="617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9" name="Rettangolo 618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0" name="Rettangolo 619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620" name="Rettangolo 6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7" name="Rettangolo 596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598" name="Rettangolo 597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599" name="Rettangolo 598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600" name="Connettore 2 599"/>
            <p:cNvCxnSpPr>
              <a:stCxn id="637" idx="2"/>
              <a:endCxn id="599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Connettore 4 600"/>
            <p:cNvCxnSpPr>
              <a:stCxn id="599" idx="2"/>
              <a:endCxn id="617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ttangolo 601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602" name="Rettangolo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3" name="Connettore 2 602"/>
            <p:cNvCxnSpPr>
              <a:stCxn id="617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5" name="Connettore diritto 654"/>
          <p:cNvCxnSpPr/>
          <p:nvPr/>
        </p:nvCxnSpPr>
        <p:spPr>
          <a:xfrm>
            <a:off x="-6357613" y="13834438"/>
            <a:ext cx="110044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6" name="CasellaDiTesto 655"/>
          <p:cNvSpPr txBox="1"/>
          <p:nvPr/>
        </p:nvSpPr>
        <p:spPr>
          <a:xfrm>
            <a:off x="-12204212" y="14027602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CH1</a:t>
            </a:r>
            <a:endParaRPr lang="en-US" sz="6000" dirty="0"/>
          </a:p>
        </p:txBody>
      </p:sp>
      <p:sp>
        <p:nvSpPr>
          <p:cNvPr id="657" name="CasellaDiTesto 656"/>
          <p:cNvSpPr txBox="1"/>
          <p:nvPr/>
        </p:nvSpPr>
        <p:spPr>
          <a:xfrm>
            <a:off x="-3493301" y="13802258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CH24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151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tangolo 102"/>
          <p:cNvSpPr/>
          <p:nvPr/>
        </p:nvSpPr>
        <p:spPr>
          <a:xfrm>
            <a:off x="-24102281" y="-3896834"/>
            <a:ext cx="31940476" cy="1704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-23475807" y="-2888719"/>
            <a:ext cx="2387140" cy="50159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err="1" smtClean="0"/>
              <a:t>Logic</a:t>
            </a:r>
            <a:endParaRPr lang="it-IT" sz="40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-19664802" y="-3773276"/>
            <a:ext cx="4287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dirty="0"/>
              <a:t>VHDL </a:t>
            </a:r>
            <a:r>
              <a:rPr lang="it-IT" sz="7200" b="1" dirty="0" smtClean="0"/>
              <a:t>TDC</a:t>
            </a:r>
            <a:endParaRPr lang="it-IT" sz="7200" b="1" dirty="0"/>
          </a:p>
        </p:txBody>
      </p:sp>
      <p:sp>
        <p:nvSpPr>
          <p:cNvPr id="109" name="CasellaDiTesto 108"/>
          <p:cNvSpPr txBox="1"/>
          <p:nvPr/>
        </p:nvSpPr>
        <p:spPr>
          <a:xfrm>
            <a:off x="-27980285" y="-2364844"/>
            <a:ext cx="3133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Input</a:t>
            </a:r>
          </a:p>
          <a:p>
            <a:pPr algn="ctr"/>
            <a:r>
              <a:rPr lang="en-US" sz="6000" dirty="0" smtClean="0"/>
              <a:t>Events</a:t>
            </a:r>
            <a:endParaRPr lang="en-US" sz="6000" dirty="0"/>
          </a:p>
        </p:txBody>
      </p:sp>
      <p:cxnSp>
        <p:nvCxnSpPr>
          <p:cNvPr id="180" name="Connettore 2 179"/>
          <p:cNvCxnSpPr/>
          <p:nvPr/>
        </p:nvCxnSpPr>
        <p:spPr>
          <a:xfrm flipH="1">
            <a:off x="3332084" y="-1218746"/>
            <a:ext cx="2378800" cy="0"/>
          </a:xfrm>
          <a:prstGeom prst="straightConnector1">
            <a:avLst/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riangolo isoscele 195"/>
          <p:cNvSpPr/>
          <p:nvPr/>
        </p:nvSpPr>
        <p:spPr>
          <a:xfrm rot="16200000" flipV="1">
            <a:off x="-24250594" y="2319215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Triangolo isoscele 196"/>
          <p:cNvSpPr/>
          <p:nvPr/>
        </p:nvSpPr>
        <p:spPr>
          <a:xfrm rot="16200000" flipV="1">
            <a:off x="-24262147" y="4109961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2 197"/>
          <p:cNvCxnSpPr>
            <a:endCxn id="196" idx="3"/>
          </p:cNvCxnSpPr>
          <p:nvPr/>
        </p:nvCxnSpPr>
        <p:spPr>
          <a:xfrm>
            <a:off x="-25039069" y="2600057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nettore 2 198"/>
          <p:cNvCxnSpPr/>
          <p:nvPr/>
        </p:nvCxnSpPr>
        <p:spPr>
          <a:xfrm>
            <a:off x="-25054568" y="4390803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nettore 2 203"/>
          <p:cNvCxnSpPr/>
          <p:nvPr/>
        </p:nvCxnSpPr>
        <p:spPr>
          <a:xfrm>
            <a:off x="-26982648" y="-400887"/>
            <a:ext cx="3552553" cy="39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/>
          <p:cNvCxnSpPr/>
          <p:nvPr/>
        </p:nvCxnSpPr>
        <p:spPr>
          <a:xfrm flipV="1">
            <a:off x="-25401300" y="-541734"/>
            <a:ext cx="267967" cy="312988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CasellaDiTesto 211"/>
          <p:cNvSpPr txBox="1"/>
          <p:nvPr/>
        </p:nvSpPr>
        <p:spPr>
          <a:xfrm>
            <a:off x="-26906891" y="1527333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615 MHz</a:t>
            </a:r>
            <a:endParaRPr lang="it-IT" sz="6000" dirty="0"/>
          </a:p>
        </p:txBody>
      </p:sp>
      <p:sp>
        <p:nvSpPr>
          <p:cNvPr id="213" name="CasellaDiTesto 212"/>
          <p:cNvSpPr txBox="1"/>
          <p:nvPr/>
        </p:nvSpPr>
        <p:spPr>
          <a:xfrm>
            <a:off x="-26948045" y="3291537"/>
            <a:ext cx="269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/>
              <a:t>100 MHz</a:t>
            </a:r>
            <a:endParaRPr lang="it-IT" sz="6600" dirty="0"/>
          </a:p>
        </p:txBody>
      </p:sp>
      <p:sp>
        <p:nvSpPr>
          <p:cNvPr id="262" name="CasellaDiTesto 261"/>
          <p:cNvSpPr txBox="1"/>
          <p:nvPr/>
        </p:nvSpPr>
        <p:spPr>
          <a:xfrm>
            <a:off x="-25002481" y="-1263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24</a:t>
            </a:r>
            <a:endParaRPr lang="it-IT" sz="4800" dirty="0"/>
          </a:p>
        </p:txBody>
      </p:sp>
      <p:grpSp>
        <p:nvGrpSpPr>
          <p:cNvPr id="231" name="Gruppo 230"/>
          <p:cNvGrpSpPr/>
          <p:nvPr/>
        </p:nvGrpSpPr>
        <p:grpSpPr>
          <a:xfrm>
            <a:off x="-21088667" y="-3294535"/>
            <a:ext cx="25402435" cy="17018380"/>
            <a:chOff x="-12807312" y="-2615319"/>
            <a:chExt cx="25402435" cy="17018380"/>
          </a:xfrm>
        </p:grpSpPr>
        <p:grpSp>
          <p:nvGrpSpPr>
            <p:cNvPr id="232" name="Gruppo 231"/>
            <p:cNvGrpSpPr/>
            <p:nvPr/>
          </p:nvGrpSpPr>
          <p:grpSpPr>
            <a:xfrm>
              <a:off x="-12807312" y="-2615319"/>
              <a:ext cx="25402435" cy="13035669"/>
              <a:chOff x="-23618494" y="10975320"/>
              <a:chExt cx="25402435" cy="13035669"/>
            </a:xfrm>
          </p:grpSpPr>
          <p:grpSp>
            <p:nvGrpSpPr>
              <p:cNvPr id="240" name="Gruppo 239"/>
              <p:cNvGrpSpPr/>
              <p:nvPr/>
            </p:nvGrpSpPr>
            <p:grpSpPr>
              <a:xfrm>
                <a:off x="-23618494" y="10975320"/>
                <a:ext cx="25402435" cy="13035669"/>
                <a:chOff x="-23618494" y="10975320"/>
                <a:chExt cx="25402435" cy="13035669"/>
              </a:xfrm>
            </p:grpSpPr>
            <p:grpSp>
              <p:nvGrpSpPr>
                <p:cNvPr id="311" name="Gruppo 310"/>
                <p:cNvGrpSpPr/>
                <p:nvPr/>
              </p:nvGrpSpPr>
              <p:grpSpPr>
                <a:xfrm>
                  <a:off x="-23618494" y="10975320"/>
                  <a:ext cx="25402435" cy="13035669"/>
                  <a:chOff x="-7163925" y="-1702056"/>
                  <a:chExt cx="25402435" cy="13035669"/>
                </a:xfrm>
              </p:grpSpPr>
              <p:sp>
                <p:nvSpPr>
                  <p:cNvPr id="31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73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16" name="Gruppo 315"/>
                  <p:cNvGrpSpPr/>
                  <p:nvPr/>
                </p:nvGrpSpPr>
                <p:grpSpPr>
                  <a:xfrm>
                    <a:off x="-7163925" y="-1296240"/>
                    <a:ext cx="20874145" cy="8446764"/>
                    <a:chOff x="-7163925" y="-1315290"/>
                    <a:chExt cx="20874145" cy="8446764"/>
                  </a:xfrm>
                </p:grpSpPr>
                <p:sp>
                  <p:nvSpPr>
                    <p:cNvPr id="320" name="Rettangolo 31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321" name="Gruppo 32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33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333" name="CasellaDiTesto 33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334" name="CasellaDiTesto 33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335" name="CasellaDiTesto 33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322" name="Rettangolo 32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323" name="Freccia in giù 32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324" name="Connettore 2 323"/>
                    <p:cNvCxnSpPr/>
                    <p:nvPr/>
                  </p:nvCxnSpPr>
                  <p:spPr>
                    <a:xfrm flipV="1">
                      <a:off x="-7163925" y="59483"/>
                      <a:ext cx="9451273" cy="26236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Connettore 2 324"/>
                    <p:cNvCxnSpPr/>
                    <p:nvPr/>
                  </p:nvCxnSpPr>
                  <p:spPr>
                    <a:xfrm flipV="1">
                      <a:off x="-7163925" y="876779"/>
                      <a:ext cx="9451273" cy="51760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6" name="CasellaDiTesto 32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27" name="Connettore 2 32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Connettore 2 32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Connettore diritto 32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Rettangolo 32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331" name="Connettore 2 33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7" name="CasellaDiTesto 31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24</a:t>
                    </a:r>
                    <a:endParaRPr lang="it-IT" sz="4800" b="1" dirty="0"/>
                  </a:p>
                </p:txBody>
              </p:sp>
              <p:sp>
                <p:nvSpPr>
                  <p:cNvPr id="31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319" name="Connettore 2 31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2" name="Rettangolo 31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313" name="Connettore 2 31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Rettangolo 31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241" name="Gruppo 240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258" name="Gruppo 257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30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CasellaDiTesto 30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309" name="CasellaDiTesto 30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310" name="CasellaDiTesto 30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260" name="Rettangolo 259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261" name="Freccia in giù 260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5" name="CasellaDiTesto 30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305" name="CasellaDiTesto 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6" name="Connettore 2 30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2" name="Rettangolo 241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3" name="Connettore 2 242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4" name="Rettangolo 243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245" name="Connettore 2 244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Rettangolo 245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247" name="Rettangolo 246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Rettangolo 247"/>
                  <p:cNvSpPr/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8" name="Rettangolo 2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8" cy="935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ttangolo 248"/>
                  <p:cNvSpPr/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49" name="Rettangolo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451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0" name="Rettangolo 249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Rettangolo 250"/>
                  <p:cNvSpPr/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1" name="Rettangolo 2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3474" y="23030360"/>
                    <a:ext cx="335527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Rettangolo 251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252" name="Rettangolo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3" name="Connettore 252"/>
              <p:cNvSpPr/>
              <p:nvPr/>
            </p:nvSpPr>
            <p:spPr>
              <a:xfrm>
                <a:off x="-5004986" y="20969873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4" name="Connettore 4 253"/>
              <p:cNvCxnSpPr>
                <a:stCxn id="320" idx="2"/>
                <a:endCxn id="253" idx="2"/>
              </p:cNvCxnSpPr>
              <p:nvPr/>
            </p:nvCxnSpPr>
            <p:spPr>
              <a:xfrm rot="16200000" flipH="1">
                <a:off x="-7364261" y="18909907"/>
                <a:ext cx="1441282" cy="3277267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Rettangolo 254"/>
              <p:cNvSpPr/>
              <p:nvPr/>
            </p:nvSpPr>
            <p:spPr>
              <a:xfrm>
                <a:off x="-6175528" y="21703027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Rettangolo 256"/>
                  <p:cNvSpPr/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257" name="Rettangolo 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78923" y="21508822"/>
                    <a:ext cx="2203937" cy="9404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3" name="Rettangolo 232"/>
            <p:cNvSpPr/>
            <p:nvPr/>
          </p:nvSpPr>
          <p:spPr>
            <a:xfrm>
              <a:off x="5080721" y="6937275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234" name="Rettangolo 233"/>
            <p:cNvSpPr/>
            <p:nvPr/>
          </p:nvSpPr>
          <p:spPr>
            <a:xfrm>
              <a:off x="6377595" y="6799889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235" name="Rettangolo 234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236" name="Connettore 2 235"/>
            <p:cNvCxnSpPr>
              <a:stCxn id="318" idx="2"/>
              <a:endCxn id="235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nettore 4 236"/>
            <p:cNvCxnSpPr>
              <a:stCxn id="235" idx="2"/>
              <a:endCxn id="253" idx="6"/>
            </p:cNvCxnSpPr>
            <p:nvPr/>
          </p:nvCxnSpPr>
          <p:spPr>
            <a:xfrm rot="5400000">
              <a:off x="6934413" y="4327651"/>
              <a:ext cx="2884313" cy="381747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ttangolo 237"/>
                <p:cNvSpPr/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238" name="Rettangolo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708" y="8756239"/>
                  <a:ext cx="3385350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9" name="Connettore 2 238"/>
            <p:cNvCxnSpPr>
              <a:stCxn id="253" idx="4"/>
            </p:cNvCxnSpPr>
            <p:nvPr/>
          </p:nvCxnSpPr>
          <p:spPr>
            <a:xfrm>
              <a:off x="6137015" y="7977852"/>
              <a:ext cx="51709" cy="64252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Connettore 4 180"/>
          <p:cNvCxnSpPr/>
          <p:nvPr/>
        </p:nvCxnSpPr>
        <p:spPr>
          <a:xfrm rot="10800000" flipV="1">
            <a:off x="-4933992" y="-1219491"/>
            <a:ext cx="10948109" cy="2261385"/>
          </a:xfrm>
          <a:prstGeom prst="bentConnector3">
            <a:avLst>
              <a:gd name="adj1" fmla="val 7162"/>
            </a:avLst>
          </a:prstGeom>
          <a:ln w="76200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Rettangolo arrotondato 43"/>
          <p:cNvSpPr/>
          <p:nvPr/>
        </p:nvSpPr>
        <p:spPr>
          <a:xfrm>
            <a:off x="5821760" y="-3156616"/>
            <a:ext cx="1481461" cy="754222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it-IT" sz="4000" dirty="0" smtClean="0"/>
              <a:t>COUNTER</a:t>
            </a:r>
            <a:endParaRPr lang="it-IT" sz="4400" dirty="0"/>
          </a:p>
        </p:txBody>
      </p:sp>
      <p:grpSp>
        <p:nvGrpSpPr>
          <p:cNvPr id="456" name="Gruppo 455"/>
          <p:cNvGrpSpPr/>
          <p:nvPr/>
        </p:nvGrpSpPr>
        <p:grpSpPr>
          <a:xfrm>
            <a:off x="-21129394" y="-1011072"/>
            <a:ext cx="17202323" cy="14917572"/>
            <a:chOff x="-4607200" y="-2615319"/>
            <a:chExt cx="17202323" cy="14917572"/>
          </a:xfrm>
        </p:grpSpPr>
        <p:grpSp>
          <p:nvGrpSpPr>
            <p:cNvPr id="457" name="Gruppo 456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465" name="Gruppo 464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491" name="Gruppo 490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495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95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96" name="Gruppo 495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500" name="Rettangolo 499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501" name="Gruppo 500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512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513" name="CasellaDiTesto 512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514" name="CasellaDiTesto 513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515" name="CasellaDiTesto 514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502" name="Rettangolo 501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503" name="Freccia in giù 502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504" name="Connettore 2 503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Connettore 2 504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6" name="CasellaDiTesto 505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07" name="Connettore 2 506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Connettore 2 507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Connettore diritto 508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Rettangolo 509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11" name="Connettore 2 510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7" name="CasellaDiTesto 496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b="1" dirty="0"/>
                      <a:t>CH </a:t>
                    </a:r>
                    <a:r>
                      <a:rPr lang="it-IT" sz="4800" b="1" dirty="0" smtClean="0"/>
                      <a:t>1</a:t>
                    </a:r>
                    <a:endParaRPr lang="it-IT" sz="4800" b="1" dirty="0"/>
                  </a:p>
                </p:txBody>
              </p:sp>
              <p:sp>
                <p:nvSpPr>
                  <p:cNvPr id="498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99" name="Connettore 2 498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2" name="Rettangolo 491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493" name="Connettore 2 492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Rettangolo 493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466" name="Gruppo 465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482" name="Gruppo 481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487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88" name="CasellaDiTesto 487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489" name="CasellaDiTesto 488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490" name="CasellaDiTesto 489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483" name="Rettangolo 482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484" name="Freccia in giù 483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5" name="CasellaDiTesto 484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485" name="CasellaDiTesto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6" name="Connettore 2 485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7" name="Rettangolo 466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68" name="Connettore 2 467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9" name="Rettangolo 468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470" name="Connettore 2 469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1" name="Rettangolo 470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472" name="Rettangolo 471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Rettangolo 472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3" name="Rettangolo 4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Rettangolo 473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74" name="Rettangolo 4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5" name="Rettangolo 474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Rettangolo 475"/>
                  <p:cNvSpPr/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6" name="Rettangolo 4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4907" y="23061755"/>
                    <a:ext cx="3355277" cy="70788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7" name="Rettangolo 476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477" name="Rettangolo 4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8" name="Connettore 477"/>
              <p:cNvSpPr/>
              <p:nvPr/>
            </p:nvSpPr>
            <p:spPr>
              <a:xfrm>
                <a:off x="-5393409" y="21059562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79" name="Connettore 4 478"/>
              <p:cNvCxnSpPr>
                <a:stCxn id="500" idx="2"/>
                <a:endCxn id="478" idx="2"/>
              </p:cNvCxnSpPr>
              <p:nvPr/>
            </p:nvCxnSpPr>
            <p:spPr>
              <a:xfrm rot="16200000" flipH="1">
                <a:off x="-7603316" y="19148963"/>
                <a:ext cx="1530971" cy="28888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0" name="Rettangolo 479"/>
              <p:cNvSpPr/>
              <p:nvPr/>
            </p:nvSpPr>
            <p:spPr>
              <a:xfrm>
                <a:off x="-6677260" y="21713674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Rettangolo 480"/>
                  <p:cNvSpPr/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481" name="Rettangolo 4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100356" y="21540217"/>
                    <a:ext cx="2203937" cy="9387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Rettangolo 457"/>
            <p:cNvSpPr/>
            <p:nvPr/>
          </p:nvSpPr>
          <p:spPr>
            <a:xfrm>
              <a:off x="5023730" y="6974071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459" name="Rettangolo 458"/>
            <p:cNvSpPr/>
            <p:nvPr/>
          </p:nvSpPr>
          <p:spPr>
            <a:xfrm>
              <a:off x="6138452" y="7060346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460" name="Rettangolo 459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461" name="Connettore 2 460"/>
            <p:cNvCxnSpPr>
              <a:stCxn id="498" idx="2"/>
              <a:endCxn id="460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Connettore 4 461"/>
            <p:cNvCxnSpPr>
              <a:stCxn id="460" idx="2"/>
              <a:endCxn id="478" idx="6"/>
            </p:cNvCxnSpPr>
            <p:nvPr/>
          </p:nvCxnSpPr>
          <p:spPr>
            <a:xfrm rot="5400000">
              <a:off x="6695357" y="4178285"/>
              <a:ext cx="2974002" cy="42058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ttangolo 462"/>
                <p:cNvSpPr/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463" name="Rettangolo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275" y="8787634"/>
                  <a:ext cx="3385350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Connettore 2 463"/>
            <p:cNvCxnSpPr>
              <a:stCxn id="478" idx="4"/>
            </p:cNvCxnSpPr>
            <p:nvPr/>
          </p:nvCxnSpPr>
          <p:spPr>
            <a:xfrm flipH="1">
              <a:off x="5732413" y="8067541"/>
              <a:ext cx="16179" cy="42347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Connettore diritto 515"/>
          <p:cNvCxnSpPr/>
          <p:nvPr/>
        </p:nvCxnSpPr>
        <p:spPr>
          <a:xfrm>
            <a:off x="-6510013" y="13682038"/>
            <a:ext cx="110044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7" name="CasellaDiTesto 516"/>
          <p:cNvSpPr txBox="1"/>
          <p:nvPr/>
        </p:nvSpPr>
        <p:spPr>
          <a:xfrm>
            <a:off x="-12356612" y="13875202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CH1</a:t>
            </a:r>
            <a:endParaRPr lang="en-US" sz="6000" dirty="0"/>
          </a:p>
        </p:txBody>
      </p:sp>
      <p:sp>
        <p:nvSpPr>
          <p:cNvPr id="518" name="CasellaDiTesto 517"/>
          <p:cNvSpPr txBox="1"/>
          <p:nvPr/>
        </p:nvSpPr>
        <p:spPr>
          <a:xfrm>
            <a:off x="-3645701" y="13649858"/>
            <a:ext cx="3133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CH24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756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4" y="-1223381"/>
            <a:ext cx="5380952" cy="930476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6219824" y="1159228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219824" y="2098527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219824" y="221558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6219823" y="-745334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6400799" y="3628188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400799" y="4574736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400798" y="5521284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6400798" y="6467832"/>
            <a:ext cx="1838325" cy="214313"/>
          </a:xfrm>
          <a:prstGeom prst="rect">
            <a:avLst/>
          </a:prstGeom>
          <a:solidFill>
            <a:schemeClr val="accent4">
              <a:lumMod val="40000"/>
              <a:lumOff val="6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8239123" y="6399200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CO(0)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8239123" y="5451997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CO(1)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239122" y="4492181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CO(2)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239122" y="354497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CO(3)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8047485" y="2029895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CO(4)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8047484" y="1100090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CO(5)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8047483" y="164547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CO(6)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8047483" y="-827571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CO(7)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374165" y="1566855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6374165" y="2497276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6374165" y="629185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6374164" y="-346585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6564018" y="4018059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6564018" y="4964607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6564017" y="5911155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6564017" y="6857703"/>
            <a:ext cx="1838325" cy="214313"/>
          </a:xfrm>
          <a:prstGeom prst="rect">
            <a:avLst/>
          </a:prstGeom>
          <a:solidFill>
            <a:srgbClr val="0070C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8366830" y="678019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O(0)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8366830" y="583299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O(1)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8366829" y="487317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O(2)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8366829" y="39259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O(3)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8184070" y="241088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O(4)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8184069" y="148108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O(5)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8184068" y="5455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O(6)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8184068" y="-44657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O(7)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5904868" y="-1159131"/>
            <a:ext cx="1435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/>
              <a:t>CARRY8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62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arrotondato 75"/>
          <p:cNvSpPr/>
          <p:nvPr/>
        </p:nvSpPr>
        <p:spPr>
          <a:xfrm>
            <a:off x="-1577600" y="1378857"/>
            <a:ext cx="13483789" cy="4833257"/>
          </a:xfrm>
          <a:prstGeom prst="roundRect">
            <a:avLst>
              <a:gd name="adj" fmla="val 8911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-1436957" y="342900"/>
            <a:ext cx="13171757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000 0000 | 0100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101 0011 | 1111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2794000" y="-279400"/>
            <a:ext cx="8445500" cy="479425"/>
          </a:xfrm>
          <a:prstGeom prst="bentConnector3">
            <a:avLst>
              <a:gd name="adj1" fmla="val 58722"/>
            </a:avLst>
          </a:prstGeom>
          <a:ln w="44450" cmpd="sng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0143" y="-377825"/>
            <a:ext cx="274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Ideal Propagation</a:t>
            </a:r>
            <a:endParaRPr lang="en-US" sz="2800" dirty="0"/>
          </a:p>
        </p:txBody>
      </p:sp>
      <p:sp>
        <p:nvSpPr>
          <p:cNvPr id="10" name="Ovale 9"/>
          <p:cNvSpPr/>
          <p:nvPr/>
        </p:nvSpPr>
        <p:spPr>
          <a:xfrm>
            <a:off x="5600699" y="295275"/>
            <a:ext cx="3825943" cy="9525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9217152" y="-204132"/>
            <a:ext cx="202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Bubble Error</a:t>
            </a:r>
            <a:endParaRPr lang="en-US" sz="28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-1155671" y="450270"/>
            <a:ext cx="401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Real Propagation over TDL</a:t>
            </a:r>
            <a:endParaRPr lang="en-US" sz="28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9426642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967998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DDL #1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6947094" y="20574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523249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DDL #2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4410143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964948" y="1495147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DDL #3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937540" y="208028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547043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DDL #4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-1339181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-829751" y="15151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DDL #16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1073722" y="2011690"/>
            <a:ext cx="69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 ... 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9426642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-2912902" y="450270"/>
            <a:ext cx="133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512-tap</a:t>
            </a:r>
            <a:endParaRPr lang="it-IT" sz="2800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-3275181" y="2164090"/>
            <a:ext cx="169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16×32-tap</a:t>
            </a:r>
            <a:endParaRPr lang="it-IT" sz="2800" b="1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947095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4410143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930596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-1339181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-1458280" y="4625975"/>
            <a:ext cx="13193079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Merging</a:t>
            </a:r>
            <a:endParaRPr lang="en-US" sz="28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-141981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40" name="Connettore 2 39"/>
          <p:cNvCxnSpPr>
            <a:stCxn id="28" idx="2"/>
          </p:cNvCxnSpPr>
          <p:nvPr/>
        </p:nvCxnSpPr>
        <p:spPr>
          <a:xfrm flipH="1">
            <a:off x="10580720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2"/>
          </p:cNvCxnSpPr>
          <p:nvPr/>
        </p:nvCxnSpPr>
        <p:spPr>
          <a:xfrm flipH="1">
            <a:off x="8101173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32" idx="2"/>
          </p:cNvCxnSpPr>
          <p:nvPr/>
        </p:nvCxnSpPr>
        <p:spPr>
          <a:xfrm flipH="1">
            <a:off x="5564221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3" idx="2"/>
          </p:cNvCxnSpPr>
          <p:nvPr/>
        </p:nvCxnSpPr>
        <p:spPr>
          <a:xfrm flipH="1">
            <a:off x="3084674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4" idx="2"/>
          </p:cNvCxnSpPr>
          <p:nvPr/>
        </p:nvCxnSpPr>
        <p:spPr>
          <a:xfrm flipH="1">
            <a:off x="-190027" y="4029075"/>
            <a:ext cx="4925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10427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5607343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8195379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0588948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54" name="Connettore 2 53"/>
          <p:cNvCxnSpPr>
            <a:stCxn id="17" idx="2"/>
            <a:endCxn id="28" idx="0"/>
          </p:cNvCxnSpPr>
          <p:nvPr/>
        </p:nvCxnSpPr>
        <p:spPr>
          <a:xfrm>
            <a:off x="10580721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9" idx="2"/>
            <a:endCxn id="31" idx="0"/>
          </p:cNvCxnSpPr>
          <p:nvPr/>
        </p:nvCxnSpPr>
        <p:spPr>
          <a:xfrm>
            <a:off x="8101173" y="2819400"/>
            <a:ext cx="1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1" idx="2"/>
            <a:endCxn id="32" idx="0"/>
          </p:cNvCxnSpPr>
          <p:nvPr/>
        </p:nvCxnSpPr>
        <p:spPr>
          <a:xfrm>
            <a:off x="556422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23" idx="2"/>
            <a:endCxn id="33" idx="0"/>
          </p:cNvCxnSpPr>
          <p:nvPr/>
        </p:nvCxnSpPr>
        <p:spPr>
          <a:xfrm flipH="1">
            <a:off x="3084675" y="2842280"/>
            <a:ext cx="6944" cy="335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25" idx="2"/>
            <a:endCxn id="34" idx="0"/>
          </p:cNvCxnSpPr>
          <p:nvPr/>
        </p:nvCxnSpPr>
        <p:spPr>
          <a:xfrm>
            <a:off x="-18510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238753" y="5551160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14-bit</a:t>
            </a:r>
            <a:endParaRPr lang="it-IT" sz="2800" b="1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1875443" y="273903"/>
            <a:ext cx="2752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Thermometric Code </a:t>
            </a:r>
          </a:p>
          <a:p>
            <a:r>
              <a:rPr lang="en-US" sz="2400" dirty="0" smtClean="0"/>
              <a:t>With Bubble Error</a:t>
            </a:r>
            <a:endParaRPr lang="en-US" sz="24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11875443" y="2018367"/>
            <a:ext cx="325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Thermometric Codes </a:t>
            </a:r>
          </a:p>
          <a:p>
            <a:r>
              <a:rPr lang="en-US" sz="2400" dirty="0" smtClean="0"/>
              <a:t>Without Bubble Error</a:t>
            </a:r>
            <a:endParaRPr lang="en-US" sz="24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11906189" y="4065915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Binary Codes</a:t>
            </a:r>
          </a:p>
        </p:txBody>
      </p:sp>
      <p:sp>
        <p:nvSpPr>
          <p:cNvPr id="72" name="CasellaDiTesto 71"/>
          <p:cNvSpPr txBox="1"/>
          <p:nvPr/>
        </p:nvSpPr>
        <p:spPr>
          <a:xfrm>
            <a:off x="11906190" y="5464629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Binary Code</a:t>
            </a:r>
          </a:p>
        </p:txBody>
      </p:sp>
      <p:cxnSp>
        <p:nvCxnSpPr>
          <p:cNvPr id="73" name="Connettore 2 72"/>
          <p:cNvCxnSpPr/>
          <p:nvPr/>
        </p:nvCxnSpPr>
        <p:spPr>
          <a:xfrm>
            <a:off x="5554956" y="5476875"/>
            <a:ext cx="9265" cy="10110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-1312751" y="5543262"/>
            <a:ext cx="161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Decoder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09258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tangolo arrotondato 75"/>
          <p:cNvSpPr/>
          <p:nvPr/>
        </p:nvSpPr>
        <p:spPr>
          <a:xfrm>
            <a:off x="-1577600" y="1378857"/>
            <a:ext cx="13483789" cy="4833257"/>
          </a:xfrm>
          <a:prstGeom prst="roundRect">
            <a:avLst>
              <a:gd name="adj" fmla="val 8911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-1436957" y="342900"/>
            <a:ext cx="13171757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000 0000 | 0100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101 0011 | 1111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 smtClean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2794000" y="-279400"/>
            <a:ext cx="8445500" cy="479425"/>
          </a:xfrm>
          <a:prstGeom prst="bentConnector3">
            <a:avLst>
              <a:gd name="adj1" fmla="val 58722"/>
            </a:avLst>
          </a:prstGeom>
          <a:ln w="44450" cmpd="sng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0143" y="-377825"/>
            <a:ext cx="274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Ideal Propagation</a:t>
            </a:r>
            <a:endParaRPr lang="en-US" sz="2800" dirty="0"/>
          </a:p>
        </p:txBody>
      </p:sp>
      <p:sp>
        <p:nvSpPr>
          <p:cNvPr id="10" name="Ovale 9"/>
          <p:cNvSpPr/>
          <p:nvPr/>
        </p:nvSpPr>
        <p:spPr>
          <a:xfrm>
            <a:off x="5600699" y="295275"/>
            <a:ext cx="3825943" cy="9525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9217152" y="-204132"/>
            <a:ext cx="202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Bubble Error</a:t>
            </a:r>
            <a:endParaRPr lang="en-US" sz="28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-1155671" y="450270"/>
            <a:ext cx="401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Real Propagation over TDL</a:t>
            </a:r>
            <a:endParaRPr lang="en-US" sz="28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9426642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6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6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967998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DDL #1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6947094" y="20574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5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5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523249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DDL #2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4410143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4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4964948" y="1495147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DDL #3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937540" y="208028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3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3"/>
                </a:solidFill>
              </a:rPr>
              <a:t>1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547043" y="1521480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</a:rPr>
              <a:t>DDL #4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25" name="Rettangolo arrotondato 24"/>
          <p:cNvSpPr/>
          <p:nvPr/>
        </p:nvSpPr>
        <p:spPr>
          <a:xfrm>
            <a:off x="-1339181" y="2044700"/>
            <a:ext cx="2308158" cy="762000"/>
          </a:xfrm>
          <a:prstGeom prst="roundRect">
            <a:avLst>
              <a:gd name="adj" fmla="val 21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t-IT" dirty="0" smtClean="0"/>
              <a:t> </a:t>
            </a:r>
            <a:r>
              <a:rPr lang="it-IT" sz="2800" dirty="0" smtClean="0"/>
              <a:t>...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| </a:t>
            </a:r>
            <a:r>
              <a:rPr lang="it-IT" sz="2800" dirty="0" smtClean="0">
                <a:solidFill>
                  <a:schemeClr val="accent2"/>
                </a:solidFill>
              </a:rPr>
              <a:t>0</a:t>
            </a:r>
            <a:r>
              <a:rPr lang="it-IT" sz="2800" dirty="0" smtClean="0"/>
              <a:t> </a:t>
            </a:r>
            <a:r>
              <a:rPr lang="it-IT" sz="2800" b="1" dirty="0">
                <a:solidFill>
                  <a:srgbClr val="FF0000"/>
                </a:solidFill>
              </a:rPr>
              <a:t>|</a:t>
            </a:r>
            <a:r>
              <a:rPr lang="it-IT" sz="2800" dirty="0" smtClean="0"/>
              <a:t> …</a:t>
            </a:r>
            <a:endParaRPr lang="it-IT" sz="28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-829751" y="15151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DDL #16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1073722" y="2011690"/>
            <a:ext cx="697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/>
              <a:t> ... 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9426642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-2912902" y="450270"/>
            <a:ext cx="133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512-tap</a:t>
            </a:r>
            <a:endParaRPr lang="it-IT" sz="2800" b="1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-3275181" y="2164090"/>
            <a:ext cx="169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16×32-tap</a:t>
            </a:r>
            <a:endParaRPr lang="it-IT" sz="2800" b="1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947095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4410143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930596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-1339181" y="3178175"/>
            <a:ext cx="2308157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Edge Detector</a:t>
            </a:r>
            <a:endParaRPr lang="en-US" sz="2800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-1458280" y="4625975"/>
            <a:ext cx="13193079" cy="8509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Merging</a:t>
            </a:r>
            <a:endParaRPr lang="en-US" sz="28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-141981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40" name="Connettore 2 39"/>
          <p:cNvCxnSpPr>
            <a:stCxn id="28" idx="2"/>
          </p:cNvCxnSpPr>
          <p:nvPr/>
        </p:nvCxnSpPr>
        <p:spPr>
          <a:xfrm flipH="1">
            <a:off x="10580720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31" idx="2"/>
          </p:cNvCxnSpPr>
          <p:nvPr/>
        </p:nvCxnSpPr>
        <p:spPr>
          <a:xfrm flipH="1">
            <a:off x="8101173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32" idx="2"/>
          </p:cNvCxnSpPr>
          <p:nvPr/>
        </p:nvCxnSpPr>
        <p:spPr>
          <a:xfrm flipH="1">
            <a:off x="5564221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3" idx="2"/>
          </p:cNvCxnSpPr>
          <p:nvPr/>
        </p:nvCxnSpPr>
        <p:spPr>
          <a:xfrm flipH="1">
            <a:off x="3084674" y="4029075"/>
            <a:ext cx="1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34" idx="2"/>
          </p:cNvCxnSpPr>
          <p:nvPr/>
        </p:nvCxnSpPr>
        <p:spPr>
          <a:xfrm flipH="1">
            <a:off x="-190027" y="4029075"/>
            <a:ext cx="4925" cy="59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3110427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5607343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8195379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0588948" y="406591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5-bit</a:t>
            </a:r>
            <a:endParaRPr lang="it-IT" sz="2800" b="1" dirty="0"/>
          </a:p>
        </p:txBody>
      </p:sp>
      <p:cxnSp>
        <p:nvCxnSpPr>
          <p:cNvPr id="54" name="Connettore 2 53"/>
          <p:cNvCxnSpPr>
            <a:stCxn id="17" idx="2"/>
            <a:endCxn id="28" idx="0"/>
          </p:cNvCxnSpPr>
          <p:nvPr/>
        </p:nvCxnSpPr>
        <p:spPr>
          <a:xfrm>
            <a:off x="10580721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19" idx="2"/>
            <a:endCxn id="31" idx="0"/>
          </p:cNvCxnSpPr>
          <p:nvPr/>
        </p:nvCxnSpPr>
        <p:spPr>
          <a:xfrm>
            <a:off x="8101173" y="2819400"/>
            <a:ext cx="1" cy="358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1" idx="2"/>
            <a:endCxn id="32" idx="0"/>
          </p:cNvCxnSpPr>
          <p:nvPr/>
        </p:nvCxnSpPr>
        <p:spPr>
          <a:xfrm>
            <a:off x="556422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23" idx="2"/>
            <a:endCxn id="33" idx="0"/>
          </p:cNvCxnSpPr>
          <p:nvPr/>
        </p:nvCxnSpPr>
        <p:spPr>
          <a:xfrm flipH="1">
            <a:off x="3084675" y="2842280"/>
            <a:ext cx="6944" cy="335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25" idx="2"/>
            <a:endCxn id="34" idx="0"/>
          </p:cNvCxnSpPr>
          <p:nvPr/>
        </p:nvCxnSpPr>
        <p:spPr>
          <a:xfrm>
            <a:off x="-185102" y="2806700"/>
            <a:ext cx="0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238753" y="5551160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/>
              <a:t>9-bit</a:t>
            </a:r>
            <a:endParaRPr lang="it-IT" sz="2800" b="1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1875443" y="273903"/>
            <a:ext cx="2752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Thermometric Code </a:t>
            </a:r>
          </a:p>
          <a:p>
            <a:r>
              <a:rPr lang="en-US" sz="2400" dirty="0" smtClean="0"/>
              <a:t>With Bubble Error</a:t>
            </a:r>
            <a:endParaRPr lang="en-US" sz="24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11875443" y="2018367"/>
            <a:ext cx="3252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Thermometric Codes </a:t>
            </a:r>
          </a:p>
          <a:p>
            <a:r>
              <a:rPr lang="en-US" sz="2400" dirty="0" smtClean="0"/>
              <a:t>Without Bubble Error</a:t>
            </a:r>
            <a:endParaRPr lang="en-US" sz="24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11906189" y="4065915"/>
            <a:ext cx="218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Binary Codes</a:t>
            </a:r>
          </a:p>
        </p:txBody>
      </p:sp>
      <p:sp>
        <p:nvSpPr>
          <p:cNvPr id="72" name="CasellaDiTesto 71"/>
          <p:cNvSpPr txBox="1"/>
          <p:nvPr/>
        </p:nvSpPr>
        <p:spPr>
          <a:xfrm>
            <a:off x="11906190" y="5464629"/>
            <a:ext cx="191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Binary Code</a:t>
            </a:r>
          </a:p>
        </p:txBody>
      </p:sp>
      <p:cxnSp>
        <p:nvCxnSpPr>
          <p:cNvPr id="73" name="Connettore 2 72"/>
          <p:cNvCxnSpPr/>
          <p:nvPr/>
        </p:nvCxnSpPr>
        <p:spPr>
          <a:xfrm>
            <a:off x="5554956" y="5476875"/>
            <a:ext cx="9265" cy="10110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-1312751" y="5543262"/>
            <a:ext cx="161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Decoder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3737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tangolo 102"/>
          <p:cNvSpPr/>
          <p:nvPr/>
        </p:nvSpPr>
        <p:spPr>
          <a:xfrm>
            <a:off x="-11164898" y="-1381911"/>
            <a:ext cx="28509011" cy="10053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-10443327" y="105150"/>
            <a:ext cx="2387140" cy="335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Input</a:t>
            </a:r>
          </a:p>
          <a:p>
            <a:pPr algn="ctr"/>
            <a:r>
              <a:rPr lang="it-IT" sz="4000" dirty="0" err="1" smtClean="0"/>
              <a:t>Logic</a:t>
            </a:r>
            <a:endParaRPr lang="it-IT" sz="40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-10835136" y="-1183651"/>
            <a:ext cx="428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VHDL IP-CORE TDC</a:t>
            </a:r>
          </a:p>
        </p:txBody>
      </p:sp>
      <p:sp>
        <p:nvSpPr>
          <p:cNvPr id="109" name="CasellaDiTesto 108"/>
          <p:cNvSpPr txBox="1"/>
          <p:nvPr/>
        </p:nvSpPr>
        <p:spPr>
          <a:xfrm>
            <a:off x="-15158047" y="-417469"/>
            <a:ext cx="3133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Input events</a:t>
            </a:r>
            <a:endParaRPr lang="en-US" sz="6000" dirty="0"/>
          </a:p>
        </p:txBody>
      </p:sp>
      <p:grpSp>
        <p:nvGrpSpPr>
          <p:cNvPr id="111" name="Gruppo 110"/>
          <p:cNvGrpSpPr/>
          <p:nvPr/>
        </p:nvGrpSpPr>
        <p:grpSpPr>
          <a:xfrm>
            <a:off x="-8086386" y="-1147078"/>
            <a:ext cx="22611993" cy="10799078"/>
            <a:chOff x="-2821462" y="-1702055"/>
            <a:chExt cx="22611993" cy="10799078"/>
          </a:xfrm>
        </p:grpSpPr>
        <p:sp>
          <p:nvSpPr>
            <p:cNvPr id="112" name="Rettangolo arrotondato 64"/>
            <p:cNvSpPr/>
            <p:nvPr/>
          </p:nvSpPr>
          <p:spPr>
            <a:xfrm>
              <a:off x="1458244" y="-1702055"/>
              <a:ext cx="17847483" cy="7456363"/>
            </a:xfrm>
            <a:prstGeom prst="roundRect">
              <a:avLst/>
            </a:prstGeom>
            <a:solidFill>
              <a:schemeClr val="lt1">
                <a:alpha val="73000"/>
              </a:schemeClr>
            </a:solidFill>
            <a:ln w="28575">
              <a:solidFill>
                <a:schemeClr val="dk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3" name="Gruppo 112"/>
            <p:cNvGrpSpPr/>
            <p:nvPr/>
          </p:nvGrpSpPr>
          <p:grpSpPr>
            <a:xfrm>
              <a:off x="-2821462" y="-1346477"/>
              <a:ext cx="18242126" cy="6333296"/>
              <a:chOff x="-2821462" y="-1365527"/>
              <a:chExt cx="18242126" cy="6333296"/>
            </a:xfrm>
          </p:grpSpPr>
          <p:sp>
            <p:nvSpPr>
              <p:cNvPr id="119" name="Rettangolo 118"/>
              <p:cNvSpPr/>
              <p:nvPr/>
            </p:nvSpPr>
            <p:spPr>
              <a:xfrm>
                <a:off x="5873031" y="4377970"/>
                <a:ext cx="5774885" cy="5897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600" dirty="0" smtClean="0"/>
                  <a:t>Calibrator</a:t>
                </a:r>
                <a:endParaRPr lang="en-US" sz="3600" dirty="0"/>
              </a:p>
            </p:txBody>
          </p:sp>
          <p:grpSp>
            <p:nvGrpSpPr>
              <p:cNvPr id="120" name="Gruppo 119"/>
              <p:cNvGrpSpPr/>
              <p:nvPr/>
            </p:nvGrpSpPr>
            <p:grpSpPr>
              <a:xfrm>
                <a:off x="2287349" y="-383744"/>
                <a:ext cx="5196075" cy="1690267"/>
                <a:chOff x="9840095" y="295098"/>
                <a:chExt cx="5196075" cy="1690267"/>
              </a:xfrm>
            </p:grpSpPr>
            <p:sp>
              <p:nvSpPr>
                <p:cNvPr id="141" name="Rettangolo arrotondato 43"/>
                <p:cNvSpPr/>
                <p:nvPr/>
              </p:nvSpPr>
              <p:spPr>
                <a:xfrm>
                  <a:off x="9840095" y="295098"/>
                  <a:ext cx="5049673" cy="1690267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2" name="CasellaDiTesto 141"/>
                <p:cNvSpPr txBox="1"/>
                <p:nvPr/>
              </p:nvSpPr>
              <p:spPr>
                <a:xfrm>
                  <a:off x="9883062" y="1258501"/>
                  <a:ext cx="1195712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START</a:t>
                  </a:r>
                </a:p>
              </p:txBody>
            </p:sp>
            <p:sp>
              <p:nvSpPr>
                <p:cNvPr id="143" name="CasellaDiTesto 142"/>
                <p:cNvSpPr txBox="1"/>
                <p:nvPr/>
              </p:nvSpPr>
              <p:spPr>
                <a:xfrm>
                  <a:off x="9883062" y="445938"/>
                  <a:ext cx="1043876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STOP</a:t>
                  </a:r>
                  <a:endParaRPr lang="it-IT" sz="2800" dirty="0"/>
                </a:p>
              </p:txBody>
            </p:sp>
            <p:sp>
              <p:nvSpPr>
                <p:cNvPr id="144" name="CasellaDiTesto 143"/>
                <p:cNvSpPr txBox="1"/>
                <p:nvPr/>
              </p:nvSpPr>
              <p:spPr>
                <a:xfrm>
                  <a:off x="11009805" y="730403"/>
                  <a:ext cx="4026365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 smtClean="0"/>
                    <a:t>WUA-TDL-TDC</a:t>
                  </a:r>
                  <a:endParaRPr lang="it-IT" sz="4000" dirty="0"/>
                </a:p>
              </p:txBody>
            </p:sp>
          </p:grpSp>
          <p:sp>
            <p:nvSpPr>
              <p:cNvPr id="121" name="Rettangolo 120"/>
              <p:cNvSpPr/>
              <p:nvPr/>
            </p:nvSpPr>
            <p:spPr>
              <a:xfrm>
                <a:off x="2783707" y="2338722"/>
                <a:ext cx="4059711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Decoder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sp>
            <p:nvSpPr>
              <p:cNvPr id="122" name="Freccia in giù 121"/>
              <p:cNvSpPr/>
              <p:nvPr/>
            </p:nvSpPr>
            <p:spPr>
              <a:xfrm>
                <a:off x="2783707" y="1305113"/>
                <a:ext cx="4143833" cy="993823"/>
              </a:xfrm>
              <a:prstGeom prst="downArrow">
                <a:avLst>
                  <a:gd name="adj1" fmla="val 48312"/>
                  <a:gd name="adj2" fmla="val 66081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Thermometric</a:t>
                </a:r>
                <a:endParaRPr lang="en-US" sz="2400" dirty="0"/>
              </a:p>
            </p:txBody>
          </p:sp>
          <p:cxnSp>
            <p:nvCxnSpPr>
              <p:cNvPr id="123" name="Connettore 2 122"/>
              <p:cNvCxnSpPr/>
              <p:nvPr/>
            </p:nvCxnSpPr>
            <p:spPr>
              <a:xfrm>
                <a:off x="-2821462" y="59483"/>
                <a:ext cx="51088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ttore 2 123"/>
              <p:cNvCxnSpPr/>
              <p:nvPr/>
            </p:nvCxnSpPr>
            <p:spPr>
              <a:xfrm>
                <a:off x="-2778494" y="872046"/>
                <a:ext cx="5065842" cy="4732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sellaDiTesto 124"/>
                  <p:cNvSpPr txBox="1"/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800" b="0" i="1" smtClean="0">
                              <a:latin typeface="Cambria Math" panose="02040503050406030204" pitchFamily="18" charset="0"/>
                            </a:rPr>
                            <m:t>#1</m:t>
                          </m:r>
                        </m:oMath>
                      </m:oMathPara>
                    </a14:m>
                    <a:endParaRPr lang="it-IT" sz="4800" dirty="0"/>
                  </a:p>
                </p:txBody>
              </p:sp>
            </mc:Choice>
            <mc:Fallback xmlns="">
              <p:sp>
                <p:nvSpPr>
                  <p:cNvPr id="182" name="CasellaDiTesto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Gruppo 125"/>
              <p:cNvGrpSpPr/>
              <p:nvPr/>
            </p:nvGrpSpPr>
            <p:grpSpPr>
              <a:xfrm>
                <a:off x="10224589" y="-433981"/>
                <a:ext cx="5196075" cy="1690267"/>
                <a:chOff x="9840095" y="295098"/>
                <a:chExt cx="5196075" cy="1690267"/>
              </a:xfrm>
            </p:grpSpPr>
            <p:sp>
              <p:nvSpPr>
                <p:cNvPr id="137" name="Rettangolo arrotondato 43"/>
                <p:cNvSpPr/>
                <p:nvPr/>
              </p:nvSpPr>
              <p:spPr>
                <a:xfrm>
                  <a:off x="9840095" y="295098"/>
                  <a:ext cx="5049673" cy="1690267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8" name="CasellaDiTesto 137"/>
                <p:cNvSpPr txBox="1"/>
                <p:nvPr/>
              </p:nvSpPr>
              <p:spPr>
                <a:xfrm>
                  <a:off x="9883062" y="1258501"/>
                  <a:ext cx="1195712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START</a:t>
                  </a:r>
                </a:p>
              </p:txBody>
            </p:sp>
            <p:sp>
              <p:nvSpPr>
                <p:cNvPr id="139" name="CasellaDiTesto 138"/>
                <p:cNvSpPr txBox="1"/>
                <p:nvPr/>
              </p:nvSpPr>
              <p:spPr>
                <a:xfrm>
                  <a:off x="9883062" y="445938"/>
                  <a:ext cx="1043876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STOP</a:t>
                  </a:r>
                  <a:endParaRPr lang="it-IT" sz="2800" dirty="0"/>
                </a:p>
              </p:txBody>
            </p:sp>
            <p:sp>
              <p:nvSpPr>
                <p:cNvPr id="140" name="CasellaDiTesto 139"/>
                <p:cNvSpPr txBox="1"/>
                <p:nvPr/>
              </p:nvSpPr>
              <p:spPr>
                <a:xfrm>
                  <a:off x="11009805" y="730403"/>
                  <a:ext cx="4026365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 smtClean="0"/>
                    <a:t>WUA-TDL-TDC</a:t>
                  </a:r>
                  <a:endParaRPr lang="it-IT" sz="4000" dirty="0"/>
                </a:p>
              </p:txBody>
            </p:sp>
          </p:grpSp>
          <p:sp>
            <p:nvSpPr>
              <p:cNvPr id="127" name="Rettangolo 126"/>
              <p:cNvSpPr/>
              <p:nvPr/>
            </p:nvSpPr>
            <p:spPr>
              <a:xfrm>
                <a:off x="10720947" y="2302999"/>
                <a:ext cx="4059711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Decoder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sp>
            <p:nvSpPr>
              <p:cNvPr id="128" name="Freccia in giù 127"/>
              <p:cNvSpPr/>
              <p:nvPr/>
            </p:nvSpPr>
            <p:spPr>
              <a:xfrm>
                <a:off x="10720947" y="1269390"/>
                <a:ext cx="4143833" cy="993823"/>
              </a:xfrm>
              <a:prstGeom prst="downArrow">
                <a:avLst>
                  <a:gd name="adj1" fmla="val 48312"/>
                  <a:gd name="adj2" fmla="val 66081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Thermometric</a:t>
                </a:r>
                <a:endParaRPr lang="en-US" sz="2400" dirty="0"/>
              </a:p>
            </p:txBody>
          </p:sp>
          <p:cxnSp>
            <p:nvCxnSpPr>
              <p:cNvPr id="129" name="Connettore 2 128"/>
              <p:cNvCxnSpPr/>
              <p:nvPr/>
            </p:nvCxnSpPr>
            <p:spPr>
              <a:xfrm>
                <a:off x="7337022" y="30352"/>
                <a:ext cx="2902080" cy="79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Connettore 2 129"/>
              <p:cNvCxnSpPr/>
              <p:nvPr/>
            </p:nvCxnSpPr>
            <p:spPr>
              <a:xfrm flipV="1">
                <a:off x="7337022" y="753704"/>
                <a:ext cx="2914106" cy="574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CasellaDiTesto 130"/>
                  <p:cNvSpPr txBox="1"/>
                  <p:nvPr/>
                </p:nvSpPr>
                <p:spPr>
                  <a:xfrm>
                    <a:off x="11296918" y="-1365527"/>
                    <a:ext cx="2466886" cy="8309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800" b="0" i="1" smtClean="0">
                              <a:latin typeface="Cambria Math" panose="02040503050406030204" pitchFamily="18" charset="0"/>
                            </a:rPr>
                            <m:t>#4</m:t>
                          </m:r>
                        </m:oMath>
                      </m:oMathPara>
                    </a14:m>
                    <a:endParaRPr lang="it-IT" sz="4800" dirty="0"/>
                  </a:p>
                </p:txBody>
              </p:sp>
            </mc:Choice>
            <mc:Fallback xmlns="">
              <p:sp>
                <p:nvSpPr>
                  <p:cNvPr id="131" name="CasellaDiTesto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6918" y="-1365527"/>
                    <a:ext cx="2466886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Connettore diritto 131"/>
              <p:cNvCxnSpPr/>
              <p:nvPr/>
            </p:nvCxnSpPr>
            <p:spPr>
              <a:xfrm>
                <a:off x="8367966" y="-801138"/>
                <a:ext cx="81701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ttangolo 132"/>
              <p:cNvSpPr/>
              <p:nvPr/>
            </p:nvSpPr>
            <p:spPr>
              <a:xfrm>
                <a:off x="2783707" y="3351003"/>
                <a:ext cx="12010087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Sub-interpolator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cxnSp>
            <p:nvCxnSpPr>
              <p:cNvPr id="134" name="Connettore 2 133"/>
              <p:cNvCxnSpPr>
                <a:endCxn id="119" idx="0"/>
              </p:cNvCxnSpPr>
              <p:nvPr/>
            </p:nvCxnSpPr>
            <p:spPr>
              <a:xfrm>
                <a:off x="8760474" y="3958719"/>
                <a:ext cx="0" cy="4192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Connettore 2 134"/>
              <p:cNvCxnSpPr/>
              <p:nvPr/>
            </p:nvCxnSpPr>
            <p:spPr>
              <a:xfrm>
                <a:off x="4800595" y="2922681"/>
                <a:ext cx="11590" cy="4045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nettore 2 135"/>
              <p:cNvCxnSpPr/>
              <p:nvPr/>
            </p:nvCxnSpPr>
            <p:spPr>
              <a:xfrm>
                <a:off x="12906823" y="2914190"/>
                <a:ext cx="11590" cy="4045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4" name="CasellaDiTesto 113"/>
            <p:cNvSpPr txBox="1"/>
            <p:nvPr/>
          </p:nvSpPr>
          <p:spPr>
            <a:xfrm>
              <a:off x="17323645" y="4485439"/>
              <a:ext cx="2466886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4800" dirty="0"/>
                <a:t>CH </a:t>
              </a:r>
              <a:r>
                <a:rPr lang="it-IT" sz="4800" dirty="0" smtClean="0"/>
                <a:t>16</a:t>
              </a:r>
              <a:endParaRPr lang="it-IT" sz="4800" dirty="0"/>
            </a:p>
          </p:txBody>
        </p:sp>
        <p:sp>
          <p:nvSpPr>
            <p:cNvPr id="115" name="Rettangolo arrotondato 43"/>
            <p:cNvSpPr/>
            <p:nvPr/>
          </p:nvSpPr>
          <p:spPr>
            <a:xfrm>
              <a:off x="15709456" y="-449826"/>
              <a:ext cx="2707679" cy="170611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4000" dirty="0" smtClean="0"/>
                <a:t>C-TDC</a:t>
              </a:r>
              <a:endParaRPr lang="it-IT" sz="4400" dirty="0"/>
            </a:p>
          </p:txBody>
        </p:sp>
        <p:cxnSp>
          <p:nvCxnSpPr>
            <p:cNvPr id="116" name="Connettore 2 115"/>
            <p:cNvCxnSpPr/>
            <p:nvPr/>
          </p:nvCxnSpPr>
          <p:spPr>
            <a:xfrm flipV="1">
              <a:off x="15267006" y="-8801"/>
              <a:ext cx="442450" cy="8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/>
            <p:nvPr/>
          </p:nvCxnSpPr>
          <p:spPr>
            <a:xfrm flipH="1">
              <a:off x="17050524" y="1256286"/>
              <a:ext cx="12772" cy="784073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/>
            <p:nvPr/>
          </p:nvCxnSpPr>
          <p:spPr>
            <a:xfrm flipH="1">
              <a:off x="8760474" y="4986819"/>
              <a:ext cx="17582" cy="398229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9" name="Rettangolo arrotondato 43"/>
          <p:cNvSpPr/>
          <p:nvPr/>
        </p:nvSpPr>
        <p:spPr>
          <a:xfrm>
            <a:off x="14667557" y="-462145"/>
            <a:ext cx="2163049" cy="754222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it-IT" sz="4000" dirty="0" smtClean="0"/>
              <a:t>COARSE</a:t>
            </a:r>
          </a:p>
          <a:p>
            <a:pPr algn="ctr"/>
            <a:r>
              <a:rPr lang="it-IT" sz="4000" dirty="0" smtClean="0"/>
              <a:t>COUNTER</a:t>
            </a:r>
            <a:endParaRPr lang="it-IT" sz="4400" dirty="0"/>
          </a:p>
        </p:txBody>
      </p:sp>
      <p:cxnSp>
        <p:nvCxnSpPr>
          <p:cNvPr id="180" name="Connettore 2 179"/>
          <p:cNvCxnSpPr/>
          <p:nvPr/>
        </p:nvCxnSpPr>
        <p:spPr>
          <a:xfrm flipH="1">
            <a:off x="13186096" y="980865"/>
            <a:ext cx="1481461" cy="1"/>
          </a:xfrm>
          <a:prstGeom prst="straightConnector1">
            <a:avLst/>
          </a:prstGeom>
          <a:ln w="76200">
            <a:solidFill>
              <a:schemeClr val="dk1">
                <a:alpha val="38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Connettore 4 180"/>
          <p:cNvCxnSpPr>
            <a:endCxn id="149" idx="3"/>
          </p:cNvCxnSpPr>
          <p:nvPr/>
        </p:nvCxnSpPr>
        <p:spPr>
          <a:xfrm rot="10800000" flipV="1">
            <a:off x="9328448" y="921359"/>
            <a:ext cx="4981811" cy="1474812"/>
          </a:xfrm>
          <a:prstGeom prst="bentConnector3">
            <a:avLst>
              <a:gd name="adj1" fmla="val -111"/>
            </a:avLst>
          </a:prstGeom>
          <a:ln w="76200">
            <a:solidFill>
              <a:schemeClr val="dk1">
                <a:alpha val="42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ttangolo 181"/>
              <p:cNvSpPr/>
              <p:nvPr/>
            </p:nvSpPr>
            <p:spPr>
              <a:xfrm>
                <a:off x="-1250139" y="9592724"/>
                <a:ext cx="2057679" cy="96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82" name="Rettangolo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139" y="9592724"/>
                <a:ext cx="2057679" cy="9688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ttangolo 182"/>
              <p:cNvSpPr/>
              <p:nvPr/>
            </p:nvSpPr>
            <p:spPr>
              <a:xfrm>
                <a:off x="6832047" y="9578333"/>
                <a:ext cx="2767809" cy="978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83" name="Rettangolo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47" y="9578333"/>
                <a:ext cx="2767809" cy="978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nettore diritto 189"/>
          <p:cNvCxnSpPr/>
          <p:nvPr/>
        </p:nvCxnSpPr>
        <p:spPr>
          <a:xfrm>
            <a:off x="1107790" y="10053540"/>
            <a:ext cx="1100440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riangolo isoscele 195"/>
          <p:cNvSpPr/>
          <p:nvPr/>
        </p:nvSpPr>
        <p:spPr>
          <a:xfrm rot="16200000" flipV="1">
            <a:off x="-11297712" y="4421026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Triangolo isoscele 196"/>
          <p:cNvSpPr/>
          <p:nvPr/>
        </p:nvSpPr>
        <p:spPr>
          <a:xfrm rot="16200000" flipV="1">
            <a:off x="-11309265" y="6211772"/>
            <a:ext cx="858311" cy="561685"/>
          </a:xfrm>
          <a:prstGeom prst="triangl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8" name="Connettore 2 197"/>
          <p:cNvCxnSpPr>
            <a:endCxn id="196" idx="3"/>
          </p:cNvCxnSpPr>
          <p:nvPr/>
        </p:nvCxnSpPr>
        <p:spPr>
          <a:xfrm>
            <a:off x="-12086187" y="4701868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Connettore 2 198"/>
          <p:cNvCxnSpPr/>
          <p:nvPr/>
        </p:nvCxnSpPr>
        <p:spPr>
          <a:xfrm>
            <a:off x="-12101686" y="6492614"/>
            <a:ext cx="93678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ttangolo 201"/>
              <p:cNvSpPr/>
              <p:nvPr/>
            </p:nvSpPr>
            <p:spPr>
              <a:xfrm>
                <a:off x="10524355" y="9586778"/>
                <a:ext cx="2767809" cy="94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𝐶𝑂𝐴𝑅𝑆𝐸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202" name="Rettangolo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355" y="9586778"/>
                <a:ext cx="2767809" cy="94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ttangolo 202"/>
              <p:cNvSpPr/>
              <p:nvPr/>
            </p:nvSpPr>
            <p:spPr>
              <a:xfrm>
                <a:off x="2526407" y="9586778"/>
                <a:ext cx="2057678" cy="933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it-IT" sz="5400" b="0" i="1" dirty="0" smtClean="0">
                              <a:latin typeface="Cambria Math" panose="02040503050406030204" pitchFamily="18" charset="0"/>
                            </a:rPr>
                            <m:t>𝐹𝐼𝑁𝐸</m:t>
                          </m:r>
                        </m:sup>
                      </m:sSubSup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203" name="Rettangolo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7" y="9586778"/>
                <a:ext cx="2057678" cy="9335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Connettore 2 203"/>
          <p:cNvCxnSpPr/>
          <p:nvPr/>
        </p:nvCxnSpPr>
        <p:spPr>
          <a:xfrm>
            <a:off x="-14029766" y="1700924"/>
            <a:ext cx="3552553" cy="395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Connettore diritto 208"/>
          <p:cNvCxnSpPr/>
          <p:nvPr/>
        </p:nvCxnSpPr>
        <p:spPr>
          <a:xfrm flipV="1">
            <a:off x="-12448418" y="1560077"/>
            <a:ext cx="267967" cy="312988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CasellaDiTesto 210"/>
          <p:cNvSpPr txBox="1"/>
          <p:nvPr/>
        </p:nvSpPr>
        <p:spPr>
          <a:xfrm>
            <a:off x="-178668" y="7832404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16 bit</a:t>
            </a:r>
            <a:endParaRPr lang="it-IT" sz="4000" dirty="0"/>
          </a:p>
        </p:txBody>
      </p:sp>
      <p:sp>
        <p:nvSpPr>
          <p:cNvPr id="212" name="CasellaDiTesto 211"/>
          <p:cNvSpPr txBox="1"/>
          <p:nvPr/>
        </p:nvSpPr>
        <p:spPr>
          <a:xfrm>
            <a:off x="-10471337" y="4288749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417MHz</a:t>
            </a:r>
            <a:endParaRPr lang="it-IT" sz="4400" dirty="0"/>
          </a:p>
        </p:txBody>
      </p:sp>
      <p:sp>
        <p:nvSpPr>
          <p:cNvPr id="213" name="CasellaDiTesto 212"/>
          <p:cNvSpPr txBox="1"/>
          <p:nvPr/>
        </p:nvSpPr>
        <p:spPr>
          <a:xfrm>
            <a:off x="-10468323" y="613867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100MHz</a:t>
            </a:r>
            <a:endParaRPr lang="it-IT" sz="4800" dirty="0"/>
          </a:p>
        </p:txBody>
      </p:sp>
      <p:cxnSp>
        <p:nvCxnSpPr>
          <p:cNvPr id="256" name="Connettore diritto 255"/>
          <p:cNvCxnSpPr/>
          <p:nvPr/>
        </p:nvCxnSpPr>
        <p:spPr>
          <a:xfrm flipV="1">
            <a:off x="9478642" y="10147700"/>
            <a:ext cx="974294" cy="8194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Connettore diritto 258"/>
          <p:cNvCxnSpPr/>
          <p:nvPr/>
        </p:nvCxnSpPr>
        <p:spPr>
          <a:xfrm flipV="1">
            <a:off x="-481997" y="8098979"/>
            <a:ext cx="339561" cy="242474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2" name="CasellaDiTesto 261"/>
          <p:cNvSpPr txBox="1"/>
          <p:nvPr/>
        </p:nvSpPr>
        <p:spPr>
          <a:xfrm>
            <a:off x="-11968737" y="103871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/>
              <a:t>16</a:t>
            </a:r>
            <a:endParaRPr lang="it-IT" sz="4800" dirty="0"/>
          </a:p>
        </p:txBody>
      </p:sp>
      <p:sp>
        <p:nvSpPr>
          <p:cNvPr id="263" name="CasellaDiTesto 262"/>
          <p:cNvSpPr txBox="1"/>
          <p:nvPr/>
        </p:nvSpPr>
        <p:spPr>
          <a:xfrm>
            <a:off x="3553927" y="7869221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16 bit</a:t>
            </a:r>
            <a:endParaRPr lang="it-IT" sz="4000" dirty="0"/>
          </a:p>
        </p:txBody>
      </p:sp>
      <p:cxnSp>
        <p:nvCxnSpPr>
          <p:cNvPr id="264" name="Connettore diritto 263"/>
          <p:cNvCxnSpPr/>
          <p:nvPr/>
        </p:nvCxnSpPr>
        <p:spPr>
          <a:xfrm flipV="1">
            <a:off x="3250598" y="8135796"/>
            <a:ext cx="339561" cy="242474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sellaDiTesto 264"/>
          <p:cNvSpPr txBox="1"/>
          <p:nvPr/>
        </p:nvSpPr>
        <p:spPr>
          <a:xfrm>
            <a:off x="8165869" y="786939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16 bit</a:t>
            </a:r>
            <a:endParaRPr lang="it-IT" sz="4000" dirty="0"/>
          </a:p>
        </p:txBody>
      </p:sp>
      <p:cxnSp>
        <p:nvCxnSpPr>
          <p:cNvPr id="266" name="Connettore diritto 265"/>
          <p:cNvCxnSpPr/>
          <p:nvPr/>
        </p:nvCxnSpPr>
        <p:spPr>
          <a:xfrm flipV="1">
            <a:off x="7862540" y="8135967"/>
            <a:ext cx="339561" cy="242474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CasellaDiTesto 266"/>
          <p:cNvSpPr txBox="1"/>
          <p:nvPr/>
        </p:nvSpPr>
        <p:spPr>
          <a:xfrm>
            <a:off x="11930731" y="7830757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/>
              <a:t>16 bit</a:t>
            </a:r>
            <a:endParaRPr lang="it-IT" sz="4000" dirty="0"/>
          </a:p>
        </p:txBody>
      </p:sp>
      <p:cxnSp>
        <p:nvCxnSpPr>
          <p:cNvPr id="268" name="Connettore diritto 267"/>
          <p:cNvCxnSpPr/>
          <p:nvPr/>
        </p:nvCxnSpPr>
        <p:spPr>
          <a:xfrm flipV="1">
            <a:off x="11627402" y="8097332"/>
            <a:ext cx="339561" cy="242474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9" name="Gruppo 268"/>
          <p:cNvGrpSpPr/>
          <p:nvPr/>
        </p:nvGrpSpPr>
        <p:grpSpPr>
          <a:xfrm>
            <a:off x="-8052501" y="290886"/>
            <a:ext cx="18764586" cy="9233207"/>
            <a:chOff x="1036187" y="-1702055"/>
            <a:chExt cx="18764586" cy="9233207"/>
          </a:xfrm>
        </p:grpSpPr>
        <p:sp>
          <p:nvSpPr>
            <p:cNvPr id="270" name="Rettangolo arrotondato 64"/>
            <p:cNvSpPr/>
            <p:nvPr/>
          </p:nvSpPr>
          <p:spPr>
            <a:xfrm>
              <a:off x="1458244" y="-1702055"/>
              <a:ext cx="17847483" cy="7456363"/>
            </a:xfrm>
            <a:prstGeom prst="roundRect">
              <a:avLst/>
            </a:prstGeom>
            <a:solidFill>
              <a:schemeClr val="lt1">
                <a:alpha val="73000"/>
              </a:schemeClr>
            </a:solidFill>
            <a:ln w="2857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1" name="Gruppo 270"/>
            <p:cNvGrpSpPr/>
            <p:nvPr/>
          </p:nvGrpSpPr>
          <p:grpSpPr>
            <a:xfrm>
              <a:off x="1036187" y="-1346477"/>
              <a:ext cx="14384477" cy="6333296"/>
              <a:chOff x="1036187" y="-1365527"/>
              <a:chExt cx="14384477" cy="6333296"/>
            </a:xfrm>
          </p:grpSpPr>
          <p:sp>
            <p:nvSpPr>
              <p:cNvPr id="277" name="Rettangolo 276"/>
              <p:cNvSpPr/>
              <p:nvPr/>
            </p:nvSpPr>
            <p:spPr>
              <a:xfrm>
                <a:off x="5873031" y="4377970"/>
                <a:ext cx="5774885" cy="5897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3600" dirty="0" smtClean="0"/>
                  <a:t>Calibrator</a:t>
                </a:r>
                <a:endParaRPr lang="en-US" sz="3600" dirty="0"/>
              </a:p>
            </p:txBody>
          </p:sp>
          <p:grpSp>
            <p:nvGrpSpPr>
              <p:cNvPr id="278" name="Gruppo 277"/>
              <p:cNvGrpSpPr/>
              <p:nvPr/>
            </p:nvGrpSpPr>
            <p:grpSpPr>
              <a:xfrm>
                <a:off x="2287349" y="-383744"/>
                <a:ext cx="5196075" cy="1690267"/>
                <a:chOff x="9840095" y="295098"/>
                <a:chExt cx="5196075" cy="1690267"/>
              </a:xfrm>
            </p:grpSpPr>
            <p:sp>
              <p:nvSpPr>
                <p:cNvPr id="299" name="Rettangolo arrotondato 43"/>
                <p:cNvSpPr/>
                <p:nvPr/>
              </p:nvSpPr>
              <p:spPr>
                <a:xfrm>
                  <a:off x="9840095" y="295098"/>
                  <a:ext cx="5049673" cy="1690267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0" name="CasellaDiTesto 299"/>
                <p:cNvSpPr txBox="1"/>
                <p:nvPr/>
              </p:nvSpPr>
              <p:spPr>
                <a:xfrm>
                  <a:off x="9883062" y="1258501"/>
                  <a:ext cx="1195712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START</a:t>
                  </a:r>
                </a:p>
              </p:txBody>
            </p:sp>
            <p:sp>
              <p:nvSpPr>
                <p:cNvPr id="301" name="CasellaDiTesto 300"/>
                <p:cNvSpPr txBox="1"/>
                <p:nvPr/>
              </p:nvSpPr>
              <p:spPr>
                <a:xfrm>
                  <a:off x="9883062" y="445938"/>
                  <a:ext cx="1043876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STOP</a:t>
                  </a:r>
                  <a:endParaRPr lang="it-IT" sz="2800" dirty="0"/>
                </a:p>
              </p:txBody>
            </p:sp>
            <p:sp>
              <p:nvSpPr>
                <p:cNvPr id="302" name="CasellaDiTesto 301"/>
                <p:cNvSpPr txBox="1"/>
                <p:nvPr/>
              </p:nvSpPr>
              <p:spPr>
                <a:xfrm>
                  <a:off x="11009805" y="730403"/>
                  <a:ext cx="4026365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 smtClean="0"/>
                    <a:t>WUA-TDL-TDC</a:t>
                  </a:r>
                  <a:endParaRPr lang="it-IT" sz="4000" dirty="0"/>
                </a:p>
              </p:txBody>
            </p:sp>
          </p:grpSp>
          <p:sp>
            <p:nvSpPr>
              <p:cNvPr id="279" name="Rettangolo 278"/>
              <p:cNvSpPr/>
              <p:nvPr/>
            </p:nvSpPr>
            <p:spPr>
              <a:xfrm>
                <a:off x="2783707" y="2338722"/>
                <a:ext cx="4059711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Decoder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sp>
            <p:nvSpPr>
              <p:cNvPr id="280" name="Freccia in giù 279"/>
              <p:cNvSpPr/>
              <p:nvPr/>
            </p:nvSpPr>
            <p:spPr>
              <a:xfrm>
                <a:off x="2783707" y="1305113"/>
                <a:ext cx="4143833" cy="993823"/>
              </a:xfrm>
              <a:prstGeom prst="downArrow">
                <a:avLst>
                  <a:gd name="adj1" fmla="val 48312"/>
                  <a:gd name="adj2" fmla="val 66081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Thermometric</a:t>
                </a:r>
                <a:endParaRPr lang="en-US" sz="2400" dirty="0"/>
              </a:p>
            </p:txBody>
          </p:sp>
          <p:cxnSp>
            <p:nvCxnSpPr>
              <p:cNvPr id="281" name="Connettore 2 280"/>
              <p:cNvCxnSpPr/>
              <p:nvPr/>
            </p:nvCxnSpPr>
            <p:spPr>
              <a:xfrm>
                <a:off x="1076914" y="30352"/>
                <a:ext cx="1210434" cy="2913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Connettore 2 281"/>
              <p:cNvCxnSpPr/>
              <p:nvPr/>
            </p:nvCxnSpPr>
            <p:spPr>
              <a:xfrm flipV="1">
                <a:off x="1036187" y="876778"/>
                <a:ext cx="1251161" cy="136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CasellaDiTesto 282"/>
                  <p:cNvSpPr txBox="1"/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800" b="0" i="1" smtClean="0">
                              <a:latin typeface="Cambria Math" panose="02040503050406030204" pitchFamily="18" charset="0"/>
                            </a:rPr>
                            <m:t>#1</m:t>
                          </m:r>
                        </m:oMath>
                      </m:oMathPara>
                    </a14:m>
                    <a:endParaRPr lang="it-IT" sz="4800" dirty="0"/>
                  </a:p>
                </p:txBody>
              </p:sp>
            </mc:Choice>
            <mc:Fallback xmlns="">
              <p:sp>
                <p:nvSpPr>
                  <p:cNvPr id="182" name="CasellaDiTesto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4" name="Gruppo 283"/>
              <p:cNvGrpSpPr/>
              <p:nvPr/>
            </p:nvGrpSpPr>
            <p:grpSpPr>
              <a:xfrm>
                <a:off x="10224589" y="-433981"/>
                <a:ext cx="5196075" cy="1690267"/>
                <a:chOff x="9840095" y="295098"/>
                <a:chExt cx="5196075" cy="1690267"/>
              </a:xfrm>
            </p:grpSpPr>
            <p:sp>
              <p:nvSpPr>
                <p:cNvPr id="295" name="Rettangolo arrotondato 43"/>
                <p:cNvSpPr/>
                <p:nvPr/>
              </p:nvSpPr>
              <p:spPr>
                <a:xfrm>
                  <a:off x="9840095" y="295098"/>
                  <a:ext cx="5049673" cy="1690267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6" name="CasellaDiTesto 295"/>
                <p:cNvSpPr txBox="1"/>
                <p:nvPr/>
              </p:nvSpPr>
              <p:spPr>
                <a:xfrm>
                  <a:off x="9883062" y="1258501"/>
                  <a:ext cx="1195712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START</a:t>
                  </a:r>
                </a:p>
              </p:txBody>
            </p:sp>
            <p:sp>
              <p:nvSpPr>
                <p:cNvPr id="297" name="CasellaDiTesto 296"/>
                <p:cNvSpPr txBox="1"/>
                <p:nvPr/>
              </p:nvSpPr>
              <p:spPr>
                <a:xfrm>
                  <a:off x="9883062" y="445938"/>
                  <a:ext cx="1043876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STOP</a:t>
                  </a:r>
                  <a:endParaRPr lang="it-IT" sz="2800" dirty="0"/>
                </a:p>
              </p:txBody>
            </p:sp>
            <p:sp>
              <p:nvSpPr>
                <p:cNvPr id="298" name="CasellaDiTesto 297"/>
                <p:cNvSpPr txBox="1"/>
                <p:nvPr/>
              </p:nvSpPr>
              <p:spPr>
                <a:xfrm>
                  <a:off x="11009805" y="730403"/>
                  <a:ext cx="4026365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 smtClean="0"/>
                    <a:t>WUA-TDL-TDC</a:t>
                  </a:r>
                  <a:endParaRPr lang="it-IT" sz="4000" dirty="0"/>
                </a:p>
              </p:txBody>
            </p:sp>
          </p:grpSp>
          <p:sp>
            <p:nvSpPr>
              <p:cNvPr id="285" name="Rettangolo 284"/>
              <p:cNvSpPr/>
              <p:nvPr/>
            </p:nvSpPr>
            <p:spPr>
              <a:xfrm>
                <a:off x="10720947" y="2302999"/>
                <a:ext cx="4059711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Decoder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sp>
            <p:nvSpPr>
              <p:cNvPr id="286" name="Freccia in giù 285"/>
              <p:cNvSpPr/>
              <p:nvPr/>
            </p:nvSpPr>
            <p:spPr>
              <a:xfrm>
                <a:off x="10720947" y="1269390"/>
                <a:ext cx="4143833" cy="993823"/>
              </a:xfrm>
              <a:prstGeom prst="downArrow">
                <a:avLst>
                  <a:gd name="adj1" fmla="val 48312"/>
                  <a:gd name="adj2" fmla="val 66081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Thermometric</a:t>
                </a:r>
                <a:endParaRPr lang="en-US" sz="2400" dirty="0"/>
              </a:p>
            </p:txBody>
          </p:sp>
          <p:cxnSp>
            <p:nvCxnSpPr>
              <p:cNvPr id="287" name="Connettore 2 286"/>
              <p:cNvCxnSpPr/>
              <p:nvPr/>
            </p:nvCxnSpPr>
            <p:spPr>
              <a:xfrm>
                <a:off x="7337022" y="30352"/>
                <a:ext cx="2902080" cy="79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Connettore 2 287"/>
              <p:cNvCxnSpPr/>
              <p:nvPr/>
            </p:nvCxnSpPr>
            <p:spPr>
              <a:xfrm flipV="1">
                <a:off x="7337022" y="753704"/>
                <a:ext cx="2914106" cy="574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CasellaDiTesto 288"/>
                  <p:cNvSpPr txBox="1"/>
                  <p:nvPr/>
                </p:nvSpPr>
                <p:spPr>
                  <a:xfrm>
                    <a:off x="11296918" y="-1365527"/>
                    <a:ext cx="2466886" cy="8309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800" b="0" i="1" smtClean="0">
                              <a:latin typeface="Cambria Math" panose="02040503050406030204" pitchFamily="18" charset="0"/>
                            </a:rPr>
                            <m:t>#4</m:t>
                          </m:r>
                        </m:oMath>
                      </m:oMathPara>
                    </a14:m>
                    <a:endParaRPr lang="it-IT" sz="4800" dirty="0"/>
                  </a:p>
                </p:txBody>
              </p:sp>
            </mc:Choice>
            <mc:Fallback xmlns="">
              <p:sp>
                <p:nvSpPr>
                  <p:cNvPr id="289" name="CasellaDiTesto 2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6918" y="-1365527"/>
                    <a:ext cx="2466886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0" name="Connettore diritto 289"/>
              <p:cNvCxnSpPr/>
              <p:nvPr/>
            </p:nvCxnSpPr>
            <p:spPr>
              <a:xfrm>
                <a:off x="8367966" y="-801138"/>
                <a:ext cx="817012" cy="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Rettangolo 290"/>
              <p:cNvSpPr/>
              <p:nvPr/>
            </p:nvSpPr>
            <p:spPr>
              <a:xfrm>
                <a:off x="2783707" y="3351003"/>
                <a:ext cx="12010087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Sub-interpolator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cxnSp>
            <p:nvCxnSpPr>
              <p:cNvPr id="292" name="Connettore 2 291"/>
              <p:cNvCxnSpPr>
                <a:endCxn id="277" idx="0"/>
              </p:cNvCxnSpPr>
              <p:nvPr/>
            </p:nvCxnSpPr>
            <p:spPr>
              <a:xfrm>
                <a:off x="8760474" y="3958719"/>
                <a:ext cx="0" cy="4192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Connettore 2 292"/>
              <p:cNvCxnSpPr/>
              <p:nvPr/>
            </p:nvCxnSpPr>
            <p:spPr>
              <a:xfrm>
                <a:off x="4800595" y="2922681"/>
                <a:ext cx="11590" cy="4045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Connettore 2 293"/>
              <p:cNvCxnSpPr/>
              <p:nvPr/>
            </p:nvCxnSpPr>
            <p:spPr>
              <a:xfrm>
                <a:off x="12906823" y="2914190"/>
                <a:ext cx="11590" cy="4045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2" name="CasellaDiTesto 271"/>
            <p:cNvSpPr txBox="1"/>
            <p:nvPr/>
          </p:nvSpPr>
          <p:spPr>
            <a:xfrm>
              <a:off x="17333887" y="4586980"/>
              <a:ext cx="2466886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4800" dirty="0"/>
                <a:t>CH </a:t>
              </a:r>
              <a:r>
                <a:rPr lang="it-IT" sz="4800" dirty="0" smtClean="0"/>
                <a:t>1</a:t>
              </a:r>
              <a:endParaRPr lang="it-IT" sz="4800" dirty="0"/>
            </a:p>
          </p:txBody>
        </p:sp>
        <p:sp>
          <p:nvSpPr>
            <p:cNvPr id="273" name="Rettangolo arrotondato 43"/>
            <p:cNvSpPr/>
            <p:nvPr/>
          </p:nvSpPr>
          <p:spPr>
            <a:xfrm>
              <a:off x="15709456" y="-449826"/>
              <a:ext cx="2707679" cy="170611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4000" dirty="0" smtClean="0"/>
                <a:t>C-TDC</a:t>
              </a:r>
              <a:endParaRPr lang="it-IT" sz="4400" dirty="0"/>
            </a:p>
          </p:txBody>
        </p:sp>
        <p:cxnSp>
          <p:nvCxnSpPr>
            <p:cNvPr id="274" name="Connettore 2 273"/>
            <p:cNvCxnSpPr/>
            <p:nvPr/>
          </p:nvCxnSpPr>
          <p:spPr>
            <a:xfrm flipV="1">
              <a:off x="15267006" y="-8801"/>
              <a:ext cx="442450" cy="8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Connettore 2 274"/>
            <p:cNvCxnSpPr/>
            <p:nvPr/>
          </p:nvCxnSpPr>
          <p:spPr>
            <a:xfrm>
              <a:off x="17063295" y="1256286"/>
              <a:ext cx="26393" cy="62748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Connettore 2 275"/>
            <p:cNvCxnSpPr/>
            <p:nvPr/>
          </p:nvCxnSpPr>
          <p:spPr>
            <a:xfrm flipH="1">
              <a:off x="8760474" y="4986819"/>
              <a:ext cx="17582" cy="240772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Rettangolo 302"/>
              <p:cNvSpPr/>
              <p:nvPr/>
            </p:nvSpPr>
            <p:spPr>
              <a:xfrm>
                <a:off x="-13154008" y="3584734"/>
                <a:ext cx="1744260" cy="92333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5400" b="0" i="1" smtClean="0">
                              <a:latin typeface="Cambria Math" panose="02040503050406030204" pitchFamily="18" charset="0"/>
                            </a:rPr>
                            <m:t>𝑇𝐷𝐶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03" name="Rettangolo 3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4008" y="3584734"/>
                <a:ext cx="174426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ttangolo 303"/>
              <p:cNvSpPr/>
              <p:nvPr/>
            </p:nvSpPr>
            <p:spPr>
              <a:xfrm>
                <a:off x="-13118083" y="5357681"/>
                <a:ext cx="1581715" cy="923330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5400" b="0" i="1" smtClean="0">
                              <a:latin typeface="Cambria Math" panose="02040503050406030204" pitchFamily="18" charset="0"/>
                            </a:rPr>
                            <m:t>𝑆𝑌𝑆</m:t>
                          </m:r>
                        </m:sub>
                      </m:sSub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04" name="Rettangolo 3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18083" y="5357681"/>
                <a:ext cx="1581715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9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o 100"/>
          <p:cNvGrpSpPr/>
          <p:nvPr/>
        </p:nvGrpSpPr>
        <p:grpSpPr>
          <a:xfrm>
            <a:off x="-4607200" y="-2615319"/>
            <a:ext cx="17202323" cy="13560182"/>
            <a:chOff x="-4607200" y="-2615319"/>
            <a:chExt cx="17202323" cy="13560182"/>
          </a:xfrm>
        </p:grpSpPr>
        <p:grpSp>
          <p:nvGrpSpPr>
            <p:cNvPr id="88" name="Gruppo 87"/>
            <p:cNvGrpSpPr/>
            <p:nvPr/>
          </p:nvGrpSpPr>
          <p:grpSpPr>
            <a:xfrm>
              <a:off x="-4607200" y="-2615319"/>
              <a:ext cx="17202323" cy="13035669"/>
              <a:chOff x="-15418382" y="10975320"/>
              <a:chExt cx="17202323" cy="13035669"/>
            </a:xfrm>
          </p:grpSpPr>
          <p:grpSp>
            <p:nvGrpSpPr>
              <p:cNvPr id="33" name="Gruppo 32"/>
              <p:cNvGrpSpPr/>
              <p:nvPr/>
            </p:nvGrpSpPr>
            <p:grpSpPr>
              <a:xfrm>
                <a:off x="-15418382" y="10975320"/>
                <a:ext cx="17202323" cy="13035669"/>
                <a:chOff x="-15418382" y="10975320"/>
                <a:chExt cx="17202323" cy="13035669"/>
              </a:xfrm>
            </p:grpSpPr>
            <p:grpSp>
              <p:nvGrpSpPr>
                <p:cNvPr id="34" name="Gruppo 33"/>
                <p:cNvGrpSpPr/>
                <p:nvPr/>
              </p:nvGrpSpPr>
              <p:grpSpPr>
                <a:xfrm>
                  <a:off x="-15418382" y="10975320"/>
                  <a:ext cx="17202323" cy="13035669"/>
                  <a:chOff x="1036187" y="-1702056"/>
                  <a:chExt cx="17202323" cy="13035669"/>
                </a:xfrm>
              </p:grpSpPr>
              <p:sp>
                <p:nvSpPr>
                  <p:cNvPr id="38" name="Rettangolo arrotondato 64"/>
                  <p:cNvSpPr/>
                  <p:nvPr/>
                </p:nvSpPr>
                <p:spPr>
                  <a:xfrm>
                    <a:off x="1631825" y="-1702056"/>
                    <a:ext cx="16606685" cy="13035669"/>
                  </a:xfrm>
                  <a:prstGeom prst="roundRect">
                    <a:avLst>
                      <a:gd name="adj" fmla="val 9200"/>
                    </a:avLst>
                  </a:prstGeom>
                  <a:solidFill>
                    <a:schemeClr val="lt1">
                      <a:alpha val="73000"/>
                    </a:schemeClr>
                  </a:solidFill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9" name="Gruppo 38"/>
                  <p:cNvGrpSpPr/>
                  <p:nvPr/>
                </p:nvGrpSpPr>
                <p:grpSpPr>
                  <a:xfrm>
                    <a:off x="1036187" y="-1296240"/>
                    <a:ext cx="12674033" cy="8446764"/>
                    <a:chOff x="1036187" y="-1315290"/>
                    <a:chExt cx="12674033" cy="8446764"/>
                  </a:xfrm>
                </p:grpSpPr>
                <p:sp>
                  <p:nvSpPr>
                    <p:cNvPr id="44" name="Rettangolo 43"/>
                    <p:cNvSpPr/>
                    <p:nvPr/>
                  </p:nvSpPr>
                  <p:spPr>
                    <a:xfrm>
                      <a:off x="5284873" y="6541675"/>
                      <a:ext cx="5774885" cy="58979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3600" dirty="0" smtClean="0"/>
                        <a:t>Calibrator</a:t>
                      </a:r>
                      <a:endParaRPr lang="en-US" sz="3600" dirty="0"/>
                    </a:p>
                  </p:txBody>
                </p:sp>
                <p:grpSp>
                  <p:nvGrpSpPr>
                    <p:cNvPr id="45" name="Gruppo 44"/>
                    <p:cNvGrpSpPr/>
                    <p:nvPr/>
                  </p:nvGrpSpPr>
                  <p:grpSpPr>
                    <a:xfrm>
                      <a:off x="2287349" y="-383744"/>
                      <a:ext cx="5049673" cy="1690267"/>
                      <a:chOff x="9840095" y="295098"/>
                      <a:chExt cx="5049673" cy="1690267"/>
                    </a:xfrm>
                  </p:grpSpPr>
                  <p:sp>
                    <p:nvSpPr>
                      <p:cNvPr id="56" name="Rettangolo arrotondato 43"/>
                      <p:cNvSpPr/>
                      <p:nvPr/>
                    </p:nvSpPr>
                    <p:spPr>
                      <a:xfrm>
                        <a:off x="9840095" y="295098"/>
                        <a:ext cx="5049673" cy="1690267"/>
                      </a:xfrm>
                      <a:prstGeom prst="roundRect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sp>
                    <p:nvSpPr>
                      <p:cNvPr id="57" name="CasellaDiTesto 56"/>
                      <p:cNvSpPr txBox="1"/>
                      <p:nvPr/>
                    </p:nvSpPr>
                    <p:spPr>
                      <a:xfrm>
                        <a:off x="9883062" y="1258501"/>
                        <a:ext cx="1195712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START</a:t>
                        </a:r>
                      </a:p>
                    </p:txBody>
                  </p:sp>
                  <p:sp>
                    <p:nvSpPr>
                      <p:cNvPr id="58" name="CasellaDiTesto 57"/>
                      <p:cNvSpPr txBox="1"/>
                      <p:nvPr/>
                    </p:nvSpPr>
                    <p:spPr>
                      <a:xfrm>
                        <a:off x="9883062" y="445938"/>
                        <a:ext cx="1043876" cy="5847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it-IT" sz="3200" dirty="0"/>
                          <a:t>STOP</a:t>
                        </a:r>
                        <a:endParaRPr lang="it-IT" sz="2800" dirty="0"/>
                      </a:p>
                    </p:txBody>
                  </p:sp>
                  <p:sp>
                    <p:nvSpPr>
                      <p:cNvPr id="59" name="CasellaDiTesto 58"/>
                      <p:cNvSpPr txBox="1"/>
                      <p:nvPr/>
                    </p:nvSpPr>
                    <p:spPr>
                      <a:xfrm>
                        <a:off x="11009805" y="730403"/>
                        <a:ext cx="3158185" cy="707886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4000" dirty="0" smtClean="0"/>
                          <a:t>512-taps TDL</a:t>
                        </a:r>
                        <a:endParaRPr lang="it-IT" sz="4000" dirty="0"/>
                      </a:p>
                    </p:txBody>
                  </p:sp>
                </p:grpSp>
                <p:sp>
                  <p:nvSpPr>
                    <p:cNvPr id="46" name="Rettangolo 45"/>
                    <p:cNvSpPr/>
                    <p:nvPr/>
                  </p:nvSpPr>
                  <p:spPr>
                    <a:xfrm>
                      <a:off x="2825767" y="2827057"/>
                      <a:ext cx="4059711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Decoder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sp>
                  <p:nvSpPr>
                    <p:cNvPr id="47" name="Freccia in giù 46"/>
                    <p:cNvSpPr/>
                    <p:nvPr/>
                  </p:nvSpPr>
                  <p:spPr>
                    <a:xfrm>
                      <a:off x="2783707" y="1317813"/>
                      <a:ext cx="4143833" cy="1492422"/>
                    </a:xfrm>
                    <a:prstGeom prst="downArrow">
                      <a:avLst>
                        <a:gd name="adj1" fmla="val 48312"/>
                        <a:gd name="adj2" fmla="val 35446"/>
                      </a:avLst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/>
                        <a:t>Thermometric</a:t>
                      </a:r>
                    </a:p>
                    <a:p>
                      <a:pPr algn="ctr"/>
                      <a:r>
                        <a:rPr lang="en-US" sz="4000" dirty="0" smtClean="0"/>
                        <a:t>512-bit</a:t>
                      </a:r>
                      <a:endParaRPr lang="en-US" sz="4000" dirty="0"/>
                    </a:p>
                  </p:txBody>
                </p:sp>
                <p:cxnSp>
                  <p:nvCxnSpPr>
                    <p:cNvPr id="48" name="Connettore 2 47"/>
                    <p:cNvCxnSpPr/>
                    <p:nvPr/>
                  </p:nvCxnSpPr>
                  <p:spPr>
                    <a:xfrm>
                      <a:off x="1076914" y="30352"/>
                      <a:ext cx="1210434" cy="2913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2 48"/>
                    <p:cNvCxnSpPr/>
                    <p:nvPr/>
                  </p:nvCxnSpPr>
                  <p:spPr>
                    <a:xfrm flipV="1">
                      <a:off x="1036187" y="876778"/>
                      <a:ext cx="1251161" cy="1361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CasellaDiTesto 49"/>
                        <p:cNvSpPr txBox="1"/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4800" b="0" i="1" smtClean="0">
                                    <a:latin typeface="Cambria Math" panose="02040503050406030204" pitchFamily="18" charset="0"/>
                                  </a:rPr>
                                  <m:t>#1</m:t>
                                </m:r>
                              </m:oMath>
                            </m:oMathPara>
                          </a14:m>
                          <a:endParaRPr lang="it-IT" sz="4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2" name="CasellaDiTesto 1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9678" y="-1315290"/>
                          <a:ext cx="2466886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857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Connettore 2 50"/>
                    <p:cNvCxnSpPr/>
                    <p:nvPr/>
                  </p:nvCxnSpPr>
                  <p:spPr>
                    <a:xfrm>
                      <a:off x="7397488" y="31854"/>
                      <a:ext cx="1638149" cy="4919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nettore 2 51"/>
                    <p:cNvCxnSpPr/>
                    <p:nvPr/>
                  </p:nvCxnSpPr>
                  <p:spPr>
                    <a:xfrm flipV="1">
                      <a:off x="7400107" y="754792"/>
                      <a:ext cx="1644937" cy="3566"/>
                    </a:xfrm>
                    <a:prstGeom prst="straightConnector1">
                      <a:avLst/>
                    </a:prstGeom>
                    <a:ln w="38100">
                      <a:solidFill>
                        <a:srgbClr val="92D05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nettore diritto 52"/>
                    <p:cNvCxnSpPr/>
                    <p:nvPr/>
                  </p:nvCxnSpPr>
                  <p:spPr>
                    <a:xfrm>
                      <a:off x="7808056" y="-492660"/>
                      <a:ext cx="817012" cy="0"/>
                    </a:xfrm>
                    <a:prstGeom prst="line">
                      <a:avLst/>
                    </a:prstGeom>
                    <a:ln w="38100">
                      <a:prstDash val="sysDash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Rettangolo 53"/>
                    <p:cNvSpPr/>
                    <p:nvPr/>
                  </p:nvSpPr>
                  <p:spPr>
                    <a:xfrm>
                      <a:off x="2825767" y="4787318"/>
                      <a:ext cx="10884453" cy="583959"/>
                    </a:xfrm>
                    <a:prstGeom prst="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600" dirty="0" smtClean="0"/>
                        <a:t>Sub-Interpolator</a:t>
                      </a:r>
                      <a:r>
                        <a:rPr lang="it-IT" sz="3600" dirty="0" smtClean="0"/>
                        <a:t> </a:t>
                      </a:r>
                      <a:endParaRPr lang="en-US" sz="3600" dirty="0"/>
                    </a:p>
                  </p:txBody>
                </p:sp>
                <p:cxnSp>
                  <p:nvCxnSpPr>
                    <p:cNvPr id="55" name="Connettore 2 54"/>
                    <p:cNvCxnSpPr/>
                    <p:nvPr/>
                  </p:nvCxnSpPr>
                  <p:spPr>
                    <a:xfrm>
                      <a:off x="3899232" y="3411016"/>
                      <a:ext cx="0" cy="138334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0" name="CasellaDiTesto 39"/>
                  <p:cNvSpPr txBox="1"/>
                  <p:nvPr/>
                </p:nvSpPr>
                <p:spPr>
                  <a:xfrm>
                    <a:off x="2447433" y="-1427284"/>
                    <a:ext cx="2466886" cy="830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it-IT" sz="4800" dirty="0"/>
                      <a:t>CH </a:t>
                    </a:r>
                    <a:r>
                      <a:rPr lang="it-IT" sz="4800" dirty="0" smtClean="0"/>
                      <a:t>1</a:t>
                    </a:r>
                    <a:endParaRPr lang="it-IT" sz="4800" dirty="0"/>
                  </a:p>
                </p:txBody>
              </p:sp>
              <p:sp>
                <p:nvSpPr>
                  <p:cNvPr id="41" name="Rettangolo arrotondato 43"/>
                  <p:cNvSpPr/>
                  <p:nvPr/>
                </p:nvSpPr>
                <p:spPr>
                  <a:xfrm>
                    <a:off x="14549146" y="-449826"/>
                    <a:ext cx="2707679" cy="1706112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4000" dirty="0" smtClean="0"/>
                      <a:t>SAMPLING</a:t>
                    </a:r>
                    <a:endParaRPr lang="it-IT" sz="4400" dirty="0"/>
                  </a:p>
                </p:txBody>
              </p:sp>
              <p:cxnSp>
                <p:nvCxnSpPr>
                  <p:cNvPr id="42" name="Connettore 2 41"/>
                  <p:cNvCxnSpPr/>
                  <p:nvPr/>
                </p:nvCxnSpPr>
                <p:spPr>
                  <a:xfrm flipV="1">
                    <a:off x="14106696" y="-8801"/>
                    <a:ext cx="442450" cy="8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ttangolo 34"/>
                <p:cNvSpPr/>
                <p:nvPr/>
              </p:nvSpPr>
              <p:spPr>
                <a:xfrm>
                  <a:off x="-13733654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  <p:cxnSp>
              <p:nvCxnSpPr>
                <p:cNvPr id="36" name="Connettore 2 35"/>
                <p:cNvCxnSpPr/>
                <p:nvPr/>
              </p:nvCxnSpPr>
              <p:spPr>
                <a:xfrm>
                  <a:off x="-10628005" y="16107442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ttangolo 36"/>
                <p:cNvSpPr/>
                <p:nvPr/>
              </p:nvSpPr>
              <p:spPr>
                <a:xfrm>
                  <a:off x="-10599266" y="16130789"/>
                  <a:ext cx="1159292" cy="1138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800" dirty="0" smtClean="0"/>
                    <a:t>Binary</a:t>
                  </a:r>
                  <a:endParaRPr lang="en-US" sz="4000" dirty="0"/>
                </a:p>
                <a:p>
                  <a:pPr algn="ctr"/>
                  <a:r>
                    <a:rPr lang="it-IT" sz="4000" dirty="0" smtClean="0"/>
                    <a:t>9-bit</a:t>
                  </a:r>
                  <a:endParaRPr lang="it-IT" sz="2800" dirty="0"/>
                </a:p>
              </p:txBody>
            </p:sp>
          </p:grpSp>
          <p:grpSp>
            <p:nvGrpSpPr>
              <p:cNvPr id="60" name="Gruppo 59"/>
              <p:cNvGrpSpPr/>
              <p:nvPr/>
            </p:nvGrpSpPr>
            <p:grpSpPr>
              <a:xfrm>
                <a:off x="-7384541" y="11374091"/>
                <a:ext cx="5049673" cy="6094473"/>
                <a:chOff x="2287349" y="-1315290"/>
                <a:chExt cx="5049673" cy="6094473"/>
              </a:xfrm>
            </p:grpSpPr>
            <p:grpSp>
              <p:nvGrpSpPr>
                <p:cNvPr id="61" name="Gruppo 60"/>
                <p:cNvGrpSpPr/>
                <p:nvPr/>
              </p:nvGrpSpPr>
              <p:grpSpPr>
                <a:xfrm>
                  <a:off x="2287349" y="-383744"/>
                  <a:ext cx="5049673" cy="1690267"/>
                  <a:chOff x="9840095" y="295098"/>
                  <a:chExt cx="5049673" cy="1690267"/>
                </a:xfrm>
              </p:grpSpPr>
              <p:sp>
                <p:nvSpPr>
                  <p:cNvPr id="66" name="Rettangolo arrotondato 43"/>
                  <p:cNvSpPr/>
                  <p:nvPr/>
                </p:nvSpPr>
                <p:spPr>
                  <a:xfrm>
                    <a:off x="9840095" y="295098"/>
                    <a:ext cx="5049673" cy="1690267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" name="CasellaDiTesto 66"/>
                  <p:cNvSpPr txBox="1"/>
                  <p:nvPr/>
                </p:nvSpPr>
                <p:spPr>
                  <a:xfrm>
                    <a:off x="9883062" y="1258501"/>
                    <a:ext cx="1195712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START</a:t>
                    </a:r>
                  </a:p>
                </p:txBody>
              </p:sp>
              <p:sp>
                <p:nvSpPr>
                  <p:cNvPr id="68" name="CasellaDiTesto 67"/>
                  <p:cNvSpPr txBox="1"/>
                  <p:nvPr/>
                </p:nvSpPr>
                <p:spPr>
                  <a:xfrm>
                    <a:off x="9883062" y="445938"/>
                    <a:ext cx="1043876" cy="58477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sz="3200" dirty="0"/>
                      <a:t>STOP</a:t>
                    </a:r>
                    <a:endParaRPr lang="it-IT" sz="2800" dirty="0"/>
                  </a:p>
                </p:txBody>
              </p:sp>
              <p:sp>
                <p:nvSpPr>
                  <p:cNvPr id="69" name="CasellaDiTesto 68"/>
                  <p:cNvSpPr txBox="1"/>
                  <p:nvPr/>
                </p:nvSpPr>
                <p:spPr>
                  <a:xfrm>
                    <a:off x="11009805" y="730403"/>
                    <a:ext cx="3158185" cy="707886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4000" dirty="0" smtClean="0"/>
                      <a:t>512-taps TDL</a:t>
                    </a:r>
                    <a:endParaRPr lang="it-IT" sz="4000" dirty="0"/>
                  </a:p>
                </p:txBody>
              </p:sp>
            </p:grpSp>
            <p:sp>
              <p:nvSpPr>
                <p:cNvPr id="62" name="Rettangolo 61"/>
                <p:cNvSpPr/>
                <p:nvPr/>
              </p:nvSpPr>
              <p:spPr>
                <a:xfrm>
                  <a:off x="2825767" y="2827057"/>
                  <a:ext cx="4059711" cy="58395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Decoder</a:t>
                  </a:r>
                  <a:r>
                    <a:rPr lang="it-IT" sz="3600" dirty="0" smtClean="0"/>
                    <a:t> </a:t>
                  </a:r>
                  <a:endParaRPr lang="en-US" sz="3600" dirty="0"/>
                </a:p>
              </p:txBody>
            </p:sp>
            <p:sp>
              <p:nvSpPr>
                <p:cNvPr id="63" name="Freccia in giù 62"/>
                <p:cNvSpPr/>
                <p:nvPr/>
              </p:nvSpPr>
              <p:spPr>
                <a:xfrm>
                  <a:off x="2783707" y="1317813"/>
                  <a:ext cx="4143833" cy="1492422"/>
                </a:xfrm>
                <a:prstGeom prst="downArrow">
                  <a:avLst>
                    <a:gd name="adj1" fmla="val 48312"/>
                    <a:gd name="adj2" fmla="val 35446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/>
                    <a:t>Thermometric</a:t>
                  </a:r>
                </a:p>
                <a:p>
                  <a:pPr algn="ctr"/>
                  <a:r>
                    <a:rPr lang="en-US" sz="4000" dirty="0" smtClean="0"/>
                    <a:t>512-bit</a:t>
                  </a:r>
                  <a:endParaRPr lang="en-US" sz="4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CasellaDiTesto 63"/>
                    <p:cNvSpPr txBox="1"/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4800" b="0" i="1" smtClean="0">
                                <a:latin typeface="Cambria Math" panose="02040503050406030204" pitchFamily="18" charset="0"/>
                              </a:rPr>
                              <m:t>#16</m:t>
                            </m:r>
                          </m:oMath>
                        </m:oMathPara>
                      </a14:m>
                      <a:endParaRPr lang="it-IT" sz="4800" dirty="0"/>
                    </a:p>
                  </p:txBody>
                </p:sp>
              </mc:Choice>
              <mc:Fallback xmlns="">
                <p:sp>
                  <p:nvSpPr>
                    <p:cNvPr id="64" name="CasellaDiTesto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9678" y="-1315290"/>
                      <a:ext cx="2466886" cy="8309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Connettore 2 64"/>
                <p:cNvCxnSpPr/>
                <p:nvPr/>
              </p:nvCxnSpPr>
              <p:spPr>
                <a:xfrm>
                  <a:off x="3919993" y="3395836"/>
                  <a:ext cx="0" cy="138334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ttangolo 69"/>
              <p:cNvSpPr/>
              <p:nvPr/>
            </p:nvSpPr>
            <p:spPr>
              <a:xfrm>
                <a:off x="-6911189" y="16085218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71" name="Connettore 2 70"/>
              <p:cNvCxnSpPr/>
              <p:nvPr/>
            </p:nvCxnSpPr>
            <p:spPr>
              <a:xfrm>
                <a:off x="-3892146" y="16085218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Rettangolo 71"/>
              <p:cNvSpPr/>
              <p:nvPr/>
            </p:nvSpPr>
            <p:spPr>
              <a:xfrm>
                <a:off x="-3834013" y="16086436"/>
                <a:ext cx="1159292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9-bit</a:t>
                </a:r>
                <a:endParaRPr lang="it-IT" sz="2800" dirty="0"/>
              </a:p>
            </p:txBody>
          </p:sp>
          <p:cxnSp>
            <p:nvCxnSpPr>
              <p:cNvPr id="73" name="Connettore 2 72"/>
              <p:cNvCxnSpPr/>
              <p:nvPr/>
            </p:nvCxnSpPr>
            <p:spPr>
              <a:xfrm>
                <a:off x="-8270691" y="18094839"/>
                <a:ext cx="0" cy="11432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Rettangolo 73"/>
              <p:cNvSpPr/>
              <p:nvPr/>
            </p:nvSpPr>
            <p:spPr>
              <a:xfrm>
                <a:off x="-8181610" y="18057087"/>
                <a:ext cx="1418979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/>
                  <a:t>Binary</a:t>
                </a:r>
                <a:endParaRPr lang="en-US" sz="4000" dirty="0"/>
              </a:p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p:sp>
            <p:nvSpPr>
              <p:cNvPr id="75" name="Rettangolo 74"/>
              <p:cNvSpPr/>
              <p:nvPr/>
            </p:nvSpPr>
            <p:spPr>
              <a:xfrm>
                <a:off x="-8223506" y="19870141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14-bit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ttangolo 75"/>
                  <p:cNvSpPr/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𝐹𝐼𝑁𝐸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76" name="Rettangolo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436123" y="19937630"/>
                    <a:ext cx="2057679" cy="9335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ttangolo 76"/>
                  <p:cNvSpPr/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𝐶𝑂𝐴𝑅𝑆𝐸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77" name="Rettangolo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510553" y="19602193"/>
                    <a:ext cx="2767809" cy="9789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Rettangolo 77"/>
              <p:cNvSpPr/>
              <p:nvPr/>
            </p:nvSpPr>
            <p:spPr>
              <a:xfrm>
                <a:off x="-468931" y="14045519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18-bit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ttangolo 78"/>
                  <p:cNvSpPr/>
                  <p:nvPr/>
                </p:nvSpPr>
                <p:spPr>
                  <a:xfrm>
                    <a:off x="-5203228" y="23151654"/>
                    <a:ext cx="3355277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𝐿𝑆𝐵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𝑓𝑠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79" name="Rettangolo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203228" y="23151654"/>
                    <a:ext cx="3355277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ttangolo 79"/>
                  <p:cNvSpPr/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419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0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sz="4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it-IT" sz="4000" dirty="0"/>
                  </a:p>
                </p:txBody>
              </p:sp>
            </mc:Choice>
            <mc:Fallback xmlns="">
              <p:sp>
                <p:nvSpPr>
                  <p:cNvPr id="80" name="Rettangolo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027543" y="20401841"/>
                    <a:ext cx="3385350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Connettore 80"/>
              <p:cNvSpPr/>
              <p:nvPr/>
            </p:nvSpPr>
            <p:spPr>
              <a:xfrm>
                <a:off x="-6545650" y="21031498"/>
                <a:ext cx="661638" cy="598618"/>
              </a:xfrm>
              <a:prstGeom prst="flowChartConnector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2" name="Connettore 4 81"/>
              <p:cNvCxnSpPr>
                <a:stCxn id="44" idx="2"/>
                <a:endCxn id="81" idx="2"/>
              </p:cNvCxnSpPr>
              <p:nvPr/>
            </p:nvCxnSpPr>
            <p:spPr>
              <a:xfrm rot="16200000" flipH="1">
                <a:off x="-8165405" y="19711051"/>
                <a:ext cx="1502907" cy="1736603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Rettangolo 82"/>
              <p:cNvSpPr/>
              <p:nvPr/>
            </p:nvSpPr>
            <p:spPr>
              <a:xfrm>
                <a:off x="-7829501" y="21685610"/>
                <a:ext cx="141897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4000" dirty="0" smtClean="0"/>
                  <a:t>32-bit</a:t>
                </a:r>
                <a:endParaRPr lang="it-IT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ttangolo 86"/>
                  <p:cNvSpPr/>
                  <p:nvPr/>
                </p:nvSpPr>
                <p:spPr>
                  <a:xfrm>
                    <a:off x="-5278677" y="21630116"/>
                    <a:ext cx="2203937" cy="9387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5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5400" b="0" i="1" dirty="0" smtClean="0">
                                  <a:latin typeface="Cambria Math" panose="02040503050406030204" pitchFamily="18" charset="0"/>
                                </a:rPr>
                                <m:t>𝑁𝑈𝑇𝑇</m:t>
                              </m:r>
                            </m:sup>
                          </m:sSubSup>
                        </m:oMath>
                      </m:oMathPara>
                    </a14:m>
                    <a:endParaRPr lang="it-IT" sz="5400" dirty="0"/>
                  </a:p>
                </p:txBody>
              </p:sp>
            </mc:Choice>
            <mc:Fallback xmlns="">
              <p:sp>
                <p:nvSpPr>
                  <p:cNvPr id="87" name="Rettangolo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278677" y="21630116"/>
                    <a:ext cx="2203937" cy="9387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ettangolo 88"/>
            <p:cNvSpPr/>
            <p:nvPr/>
          </p:nvSpPr>
          <p:spPr>
            <a:xfrm>
              <a:off x="3871489" y="6946007"/>
              <a:ext cx="3417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-</a:t>
              </a:r>
              <a:endParaRPr lang="it-IT" sz="2800" dirty="0"/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986211" y="7032282"/>
              <a:ext cx="4395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t-IT" sz="4000" dirty="0" smtClean="0"/>
                <a:t>+</a:t>
              </a:r>
              <a:endParaRPr lang="it-IT" sz="2800" dirty="0"/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8786959" y="3575938"/>
              <a:ext cx="2996689" cy="12182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Shift </a:t>
              </a:r>
            </a:p>
            <a:p>
              <a:pPr algn="ctr"/>
              <a:r>
                <a:rPr lang="en-US" sz="3600" dirty="0" smtClean="0"/>
                <a:t>(&gt;&gt; 14)</a:t>
              </a:r>
              <a:endParaRPr lang="en-US" sz="3600" dirty="0"/>
            </a:p>
          </p:txBody>
        </p:sp>
        <p:cxnSp>
          <p:nvCxnSpPr>
            <p:cNvPr id="93" name="Connettore 2 92"/>
            <p:cNvCxnSpPr>
              <a:stCxn id="41" idx="2"/>
              <a:endCxn id="91" idx="0"/>
            </p:cNvCxnSpPr>
            <p:nvPr/>
          </p:nvCxnSpPr>
          <p:spPr>
            <a:xfrm>
              <a:off x="10259599" y="343023"/>
              <a:ext cx="25705" cy="323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ttore 4 96"/>
            <p:cNvCxnSpPr>
              <a:stCxn id="91" idx="2"/>
              <a:endCxn id="81" idx="6"/>
            </p:cNvCxnSpPr>
            <p:nvPr/>
          </p:nvCxnSpPr>
          <p:spPr>
            <a:xfrm rot="5400000">
              <a:off x="6133268" y="3588132"/>
              <a:ext cx="2945938" cy="5358134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ttangolo 97"/>
                <p:cNvSpPr/>
                <p:nvPr/>
              </p:nvSpPr>
              <p:spPr>
                <a:xfrm>
                  <a:off x="5607954" y="8877533"/>
                  <a:ext cx="338535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𝐹𝑆𝑅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419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40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it-IT" sz="4000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it-IT" sz="4000" dirty="0"/>
                </a:p>
              </p:txBody>
            </p:sp>
          </mc:Choice>
          <mc:Fallback xmlns="">
            <p:sp>
              <p:nvSpPr>
                <p:cNvPr id="98" name="Rettangolo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54" y="8877533"/>
                  <a:ext cx="3385350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nettore 2 99"/>
            <p:cNvCxnSpPr>
              <a:stCxn id="81" idx="4"/>
            </p:cNvCxnSpPr>
            <p:nvPr/>
          </p:nvCxnSpPr>
          <p:spPr>
            <a:xfrm>
              <a:off x="4596351" y="8039477"/>
              <a:ext cx="0" cy="29053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o 101"/>
          <p:cNvGrpSpPr/>
          <p:nvPr/>
        </p:nvGrpSpPr>
        <p:grpSpPr>
          <a:xfrm>
            <a:off x="13806205" y="-2209503"/>
            <a:ext cx="5049673" cy="6109653"/>
            <a:chOff x="25192136" y="8672052"/>
            <a:chExt cx="5049673" cy="6109653"/>
          </a:xfrm>
        </p:grpSpPr>
        <p:grpSp>
          <p:nvGrpSpPr>
            <p:cNvPr id="103" name="Gruppo 102"/>
            <p:cNvGrpSpPr/>
            <p:nvPr/>
          </p:nvGrpSpPr>
          <p:grpSpPr>
            <a:xfrm>
              <a:off x="25192136" y="8672052"/>
              <a:ext cx="5049673" cy="6109653"/>
              <a:chOff x="2287349" y="-1315290"/>
              <a:chExt cx="5049673" cy="6109653"/>
            </a:xfrm>
          </p:grpSpPr>
          <p:grpSp>
            <p:nvGrpSpPr>
              <p:cNvPr id="107" name="Gruppo 106"/>
              <p:cNvGrpSpPr/>
              <p:nvPr/>
            </p:nvGrpSpPr>
            <p:grpSpPr>
              <a:xfrm>
                <a:off x="2287349" y="-383744"/>
                <a:ext cx="5049673" cy="1690267"/>
                <a:chOff x="9840095" y="295098"/>
                <a:chExt cx="5049673" cy="1690267"/>
              </a:xfrm>
            </p:grpSpPr>
            <p:sp>
              <p:nvSpPr>
                <p:cNvPr id="112" name="Rettangolo arrotondato 43"/>
                <p:cNvSpPr/>
                <p:nvPr/>
              </p:nvSpPr>
              <p:spPr>
                <a:xfrm>
                  <a:off x="9840095" y="295098"/>
                  <a:ext cx="5049673" cy="1690267"/>
                </a:xfrm>
                <a:prstGeom prst="round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3" name="CasellaDiTesto 112"/>
                <p:cNvSpPr txBox="1"/>
                <p:nvPr/>
              </p:nvSpPr>
              <p:spPr>
                <a:xfrm>
                  <a:off x="9883062" y="1258501"/>
                  <a:ext cx="1195712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START</a:t>
                  </a:r>
                </a:p>
              </p:txBody>
            </p:sp>
            <p:sp>
              <p:nvSpPr>
                <p:cNvPr id="114" name="CasellaDiTesto 113"/>
                <p:cNvSpPr txBox="1"/>
                <p:nvPr/>
              </p:nvSpPr>
              <p:spPr>
                <a:xfrm>
                  <a:off x="9883062" y="445938"/>
                  <a:ext cx="1043876" cy="58477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3200" dirty="0"/>
                    <a:t>STOP</a:t>
                  </a:r>
                  <a:endParaRPr lang="it-IT" sz="2800" dirty="0"/>
                </a:p>
              </p:txBody>
            </p:sp>
            <p:sp>
              <p:nvSpPr>
                <p:cNvPr id="115" name="CasellaDiTesto 114"/>
                <p:cNvSpPr txBox="1"/>
                <p:nvPr/>
              </p:nvSpPr>
              <p:spPr>
                <a:xfrm>
                  <a:off x="11009805" y="730403"/>
                  <a:ext cx="3158185" cy="70788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 smtClean="0"/>
                    <a:t>512-taps TDL</a:t>
                  </a:r>
                  <a:endParaRPr lang="it-IT" sz="4000" dirty="0"/>
                </a:p>
              </p:txBody>
            </p:sp>
          </p:grpSp>
          <p:sp>
            <p:nvSpPr>
              <p:cNvPr id="108" name="Rettangolo 107"/>
              <p:cNvSpPr/>
              <p:nvPr/>
            </p:nvSpPr>
            <p:spPr>
              <a:xfrm>
                <a:off x="2825767" y="2827057"/>
                <a:ext cx="4059711" cy="58395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/>
                  <a:t>Decoder</a:t>
                </a:r>
                <a:r>
                  <a:rPr lang="it-IT" sz="3600" dirty="0" smtClean="0"/>
                  <a:t> </a:t>
                </a:r>
                <a:endParaRPr lang="en-US" sz="3600" dirty="0"/>
              </a:p>
            </p:txBody>
          </p:sp>
          <p:sp>
            <p:nvSpPr>
              <p:cNvPr id="109" name="Freccia in giù 108"/>
              <p:cNvSpPr/>
              <p:nvPr/>
            </p:nvSpPr>
            <p:spPr>
              <a:xfrm>
                <a:off x="2783707" y="1317813"/>
                <a:ext cx="4143833" cy="1492422"/>
              </a:xfrm>
              <a:prstGeom prst="downArrow">
                <a:avLst>
                  <a:gd name="adj1" fmla="val 48312"/>
                  <a:gd name="adj2" fmla="val 35446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Thermometric</a:t>
                </a:r>
              </a:p>
              <a:p>
                <a:pPr algn="ctr"/>
                <a:r>
                  <a:rPr lang="en-US" sz="4000" dirty="0" smtClean="0"/>
                  <a:t>512-bit</a:t>
                </a:r>
                <a:endParaRPr lang="en-US" sz="4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109"/>
                  <p:cNvSpPr txBox="1"/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4800" b="0" i="1" smtClean="0">
                              <a:latin typeface="Cambria Math" panose="02040503050406030204" pitchFamily="18" charset="0"/>
                            </a:rPr>
                            <m:t>#1</m:t>
                          </m:r>
                        </m:oMath>
                      </m:oMathPara>
                    </a14:m>
                    <a:endParaRPr lang="it-IT" sz="4800" dirty="0"/>
                  </a:p>
                </p:txBody>
              </p:sp>
            </mc:Choice>
            <mc:Fallback xmlns="">
              <p:sp>
                <p:nvSpPr>
                  <p:cNvPr id="182" name="CasellaDiTesto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678" y="-1315290"/>
                    <a:ext cx="2466886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Connettore 2 110"/>
              <p:cNvCxnSpPr/>
              <p:nvPr/>
            </p:nvCxnSpPr>
            <p:spPr>
              <a:xfrm>
                <a:off x="3899232" y="3411016"/>
                <a:ext cx="0" cy="138334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Rettangolo 103"/>
            <p:cNvSpPr/>
            <p:nvPr/>
          </p:nvSpPr>
          <p:spPr>
            <a:xfrm>
              <a:off x="25625702" y="1342170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  <p:cxnSp>
          <p:nvCxnSpPr>
            <p:cNvPr id="105" name="Connettore 2 104"/>
            <p:cNvCxnSpPr/>
            <p:nvPr/>
          </p:nvCxnSpPr>
          <p:spPr>
            <a:xfrm>
              <a:off x="28731351" y="13398358"/>
              <a:ext cx="0" cy="1383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ttangolo 105"/>
            <p:cNvSpPr/>
            <p:nvPr/>
          </p:nvSpPr>
          <p:spPr>
            <a:xfrm>
              <a:off x="28760090" y="13421705"/>
              <a:ext cx="1159292" cy="1138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 smtClean="0"/>
                <a:t>Binary</a:t>
              </a:r>
              <a:endParaRPr lang="en-US" sz="4000" dirty="0"/>
            </a:p>
            <a:p>
              <a:pPr algn="ctr"/>
              <a:r>
                <a:rPr lang="it-IT" sz="4000" dirty="0" smtClean="0"/>
                <a:t>9-bit</a:t>
              </a:r>
              <a:endParaRPr lang="it-IT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5698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4382</Words>
  <Application>Microsoft Office PowerPoint</Application>
  <PresentationFormat>Widescreen</PresentationFormat>
  <Paragraphs>3775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Lusardi</dc:creator>
  <cp:lastModifiedBy>Nicola Lusardi</cp:lastModifiedBy>
  <cp:revision>83</cp:revision>
  <dcterms:created xsi:type="dcterms:W3CDTF">2018-02-15T07:35:23Z</dcterms:created>
  <dcterms:modified xsi:type="dcterms:W3CDTF">2019-10-21T14:45:29Z</dcterms:modified>
</cp:coreProperties>
</file>